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8" r:id="rId1"/>
  </p:sldMasterIdLst>
  <p:notesMasterIdLst>
    <p:notesMasterId r:id="rId10"/>
  </p:notesMasterIdLst>
  <p:sldIdLst>
    <p:sldId id="308" r:id="rId2"/>
    <p:sldId id="314" r:id="rId3"/>
    <p:sldId id="313" r:id="rId4"/>
    <p:sldId id="307" r:id="rId5"/>
    <p:sldId id="309" r:id="rId6"/>
    <p:sldId id="310" r:id="rId7"/>
    <p:sldId id="311" r:id="rId8"/>
    <p:sldId id="31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53C380-0BAA-4959-9FF8-4476842BC05D}" v="22" dt="2020-10-29T22:47:01.01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7498" autoAdjust="0"/>
  </p:normalViewPr>
  <p:slideViewPr>
    <p:cSldViewPr snapToGrid="0" snapToObjects="1">
      <p:cViewPr varScale="1">
        <p:scale>
          <a:sx n="114" d="100"/>
          <a:sy n="114" d="100"/>
        </p:scale>
        <p:origin x="36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bbey, Elizabeth" userId="565341bf-87d7-4069-b701-6ee7cb31fa5d" providerId="ADAL" clId="{0653C380-0BAA-4959-9FF8-4476842BC05D}"/>
    <pc:docChg chg="undo custSel addSld delSld modSld sldOrd">
      <pc:chgData name="Abbey, Elizabeth" userId="565341bf-87d7-4069-b701-6ee7cb31fa5d" providerId="ADAL" clId="{0653C380-0BAA-4959-9FF8-4476842BC05D}" dt="2020-10-29T22:51:21.548" v="2174" actId="20577"/>
      <pc:docMkLst>
        <pc:docMk/>
      </pc:docMkLst>
      <pc:sldChg chg="modSp del mod">
        <pc:chgData name="Abbey, Elizabeth" userId="565341bf-87d7-4069-b701-6ee7cb31fa5d" providerId="ADAL" clId="{0653C380-0BAA-4959-9FF8-4476842BC05D}" dt="2020-10-26T01:04:32.313" v="1809" actId="47"/>
        <pc:sldMkLst>
          <pc:docMk/>
          <pc:sldMk cId="3087760256" sldId="306"/>
        </pc:sldMkLst>
        <pc:spChg chg="mod">
          <ac:chgData name="Abbey, Elizabeth" userId="565341bf-87d7-4069-b701-6ee7cb31fa5d" providerId="ADAL" clId="{0653C380-0BAA-4959-9FF8-4476842BC05D}" dt="2020-10-26T00:56:34.459" v="1801" actId="20577"/>
          <ac:spMkLst>
            <pc:docMk/>
            <pc:sldMk cId="3087760256" sldId="306"/>
            <ac:spMk id="2" creationId="{00000000-0000-0000-0000-000000000000}"/>
          </ac:spMkLst>
        </pc:spChg>
      </pc:sldChg>
      <pc:sldChg chg="addSp delSp modSp mod">
        <pc:chgData name="Abbey, Elizabeth" userId="565341bf-87d7-4069-b701-6ee7cb31fa5d" providerId="ADAL" clId="{0653C380-0BAA-4959-9FF8-4476842BC05D}" dt="2020-10-20T00:29:23.024" v="858" actId="20577"/>
        <pc:sldMkLst>
          <pc:docMk/>
          <pc:sldMk cId="3208214215" sldId="307"/>
        </pc:sldMkLst>
        <pc:spChg chg="mod">
          <ac:chgData name="Abbey, Elizabeth" userId="565341bf-87d7-4069-b701-6ee7cb31fa5d" providerId="ADAL" clId="{0653C380-0BAA-4959-9FF8-4476842BC05D}" dt="2020-10-20T00:29:23.024" v="858" actId="20577"/>
          <ac:spMkLst>
            <pc:docMk/>
            <pc:sldMk cId="3208214215" sldId="307"/>
            <ac:spMk id="7" creationId="{8A55AF0A-5946-47CC-8511-67C7A8CB6819}"/>
          </ac:spMkLst>
        </pc:spChg>
        <pc:spChg chg="mod">
          <ac:chgData name="Abbey, Elizabeth" userId="565341bf-87d7-4069-b701-6ee7cb31fa5d" providerId="ADAL" clId="{0653C380-0BAA-4959-9FF8-4476842BC05D}" dt="2020-10-20T00:07:19.111" v="144" actId="20577"/>
          <ac:spMkLst>
            <pc:docMk/>
            <pc:sldMk cId="3208214215" sldId="307"/>
            <ac:spMk id="8" creationId="{BEEB648A-AC4A-479E-9E21-26B810EBA2DC}"/>
          </ac:spMkLst>
        </pc:spChg>
        <pc:spChg chg="del">
          <ac:chgData name="Abbey, Elizabeth" userId="565341bf-87d7-4069-b701-6ee7cb31fa5d" providerId="ADAL" clId="{0653C380-0BAA-4959-9FF8-4476842BC05D}" dt="2020-10-20T00:01:06.914" v="32" actId="478"/>
          <ac:spMkLst>
            <pc:docMk/>
            <pc:sldMk cId="3208214215" sldId="307"/>
            <ac:spMk id="9" creationId="{F0BF76D8-0538-4987-BEAC-8A0640A44D70}"/>
          </ac:spMkLst>
        </pc:spChg>
        <pc:spChg chg="mod">
          <ac:chgData name="Abbey, Elizabeth" userId="565341bf-87d7-4069-b701-6ee7cb31fa5d" providerId="ADAL" clId="{0653C380-0BAA-4959-9FF8-4476842BC05D}" dt="2020-10-20T00:02:08.073" v="48" actId="1076"/>
          <ac:spMkLst>
            <pc:docMk/>
            <pc:sldMk cId="3208214215" sldId="307"/>
            <ac:spMk id="15" creationId="{DD76D6F5-946A-49A9-85CF-80778DD357A6}"/>
          </ac:spMkLst>
        </pc:spChg>
        <pc:spChg chg="mod">
          <ac:chgData name="Abbey, Elizabeth" userId="565341bf-87d7-4069-b701-6ee7cb31fa5d" providerId="ADAL" clId="{0653C380-0BAA-4959-9FF8-4476842BC05D}" dt="2020-10-20T00:02:17.127" v="52" actId="1076"/>
          <ac:spMkLst>
            <pc:docMk/>
            <pc:sldMk cId="3208214215" sldId="307"/>
            <ac:spMk id="17" creationId="{A240EF92-AD36-4CF6-A866-A8E9E2664C28}"/>
          </ac:spMkLst>
        </pc:spChg>
        <pc:spChg chg="mod">
          <ac:chgData name="Abbey, Elizabeth" userId="565341bf-87d7-4069-b701-6ee7cb31fa5d" providerId="ADAL" clId="{0653C380-0BAA-4959-9FF8-4476842BC05D}" dt="2020-10-20T00:03:18.077" v="62" actId="1076"/>
          <ac:spMkLst>
            <pc:docMk/>
            <pc:sldMk cId="3208214215" sldId="307"/>
            <ac:spMk id="19" creationId="{2DCA2138-D9BF-4A0D-A079-91ECB999F516}"/>
          </ac:spMkLst>
        </pc:spChg>
        <pc:spChg chg="mod">
          <ac:chgData name="Abbey, Elizabeth" userId="565341bf-87d7-4069-b701-6ee7cb31fa5d" providerId="ADAL" clId="{0653C380-0BAA-4959-9FF8-4476842BC05D}" dt="2020-10-20T00:01:27.937" v="38" actId="1076"/>
          <ac:spMkLst>
            <pc:docMk/>
            <pc:sldMk cId="3208214215" sldId="307"/>
            <ac:spMk id="21" creationId="{DBB02E2F-FD43-459C-AB7B-DD008B58DEF8}"/>
          </ac:spMkLst>
        </pc:spChg>
        <pc:spChg chg="add mod">
          <ac:chgData name="Abbey, Elizabeth" userId="565341bf-87d7-4069-b701-6ee7cb31fa5d" providerId="ADAL" clId="{0653C380-0BAA-4959-9FF8-4476842BC05D}" dt="2020-10-20T00:03:01.488" v="61" actId="1582"/>
          <ac:spMkLst>
            <pc:docMk/>
            <pc:sldMk cId="3208214215" sldId="307"/>
            <ac:spMk id="23" creationId="{C550C3E1-3073-451E-BF45-00982E7378C8}"/>
          </ac:spMkLst>
        </pc:spChg>
        <pc:spChg chg="add mod">
          <ac:chgData name="Abbey, Elizabeth" userId="565341bf-87d7-4069-b701-6ee7cb31fa5d" providerId="ADAL" clId="{0653C380-0BAA-4959-9FF8-4476842BC05D}" dt="2020-10-20T00:03:43.281" v="66" actId="14100"/>
          <ac:spMkLst>
            <pc:docMk/>
            <pc:sldMk cId="3208214215" sldId="307"/>
            <ac:spMk id="28" creationId="{413C0F97-6217-4942-A814-A6CA3E53EF67}"/>
          </ac:spMkLst>
        </pc:spChg>
        <pc:spChg chg="add mod">
          <ac:chgData name="Abbey, Elizabeth" userId="565341bf-87d7-4069-b701-6ee7cb31fa5d" providerId="ADAL" clId="{0653C380-0BAA-4959-9FF8-4476842BC05D}" dt="2020-10-20T00:03:01.488" v="61" actId="1582"/>
          <ac:spMkLst>
            <pc:docMk/>
            <pc:sldMk cId="3208214215" sldId="307"/>
            <ac:spMk id="30" creationId="{ED4F03B9-6E7E-4B34-8BD4-1EC2F3C61C2B}"/>
          </ac:spMkLst>
        </pc:spChg>
        <pc:spChg chg="add mod">
          <ac:chgData name="Abbey, Elizabeth" userId="565341bf-87d7-4069-b701-6ee7cb31fa5d" providerId="ADAL" clId="{0653C380-0BAA-4959-9FF8-4476842BC05D}" dt="2020-10-20T00:03:01.488" v="61" actId="1582"/>
          <ac:spMkLst>
            <pc:docMk/>
            <pc:sldMk cId="3208214215" sldId="307"/>
            <ac:spMk id="32" creationId="{9BF02C46-94F8-4B29-A579-BDB15E4A1B3F}"/>
          </ac:spMkLst>
        </pc:spChg>
        <pc:picChg chg="del">
          <ac:chgData name="Abbey, Elizabeth" userId="565341bf-87d7-4069-b701-6ee7cb31fa5d" providerId="ADAL" clId="{0653C380-0BAA-4959-9FF8-4476842BC05D}" dt="2020-10-20T00:00:59.346" v="29" actId="478"/>
          <ac:picMkLst>
            <pc:docMk/>
            <pc:sldMk cId="3208214215" sldId="307"/>
            <ac:picMk id="5" creationId="{DCF5FA77-9FC3-424C-9E72-7C8DABE03DC8}"/>
          </ac:picMkLst>
        </pc:picChg>
        <pc:picChg chg="add mod ord">
          <ac:chgData name="Abbey, Elizabeth" userId="565341bf-87d7-4069-b701-6ee7cb31fa5d" providerId="ADAL" clId="{0653C380-0BAA-4959-9FF8-4476842BC05D}" dt="2020-10-20T00:01:16.578" v="35" actId="1076"/>
          <ac:picMkLst>
            <pc:docMk/>
            <pc:sldMk cId="3208214215" sldId="307"/>
            <ac:picMk id="22" creationId="{63ED5BF5-9953-4C1B-94A3-DC55CEC751DD}"/>
          </ac:picMkLst>
        </pc:picChg>
        <pc:cxnChg chg="add del mod">
          <ac:chgData name="Abbey, Elizabeth" userId="565341bf-87d7-4069-b701-6ee7cb31fa5d" providerId="ADAL" clId="{0653C380-0BAA-4959-9FF8-4476842BC05D}" dt="2020-10-20T00:02:05.836" v="47" actId="478"/>
          <ac:cxnSpMkLst>
            <pc:docMk/>
            <pc:sldMk cId="3208214215" sldId="307"/>
            <ac:cxnSpMk id="25" creationId="{9A1B6222-1898-4089-B4B4-72274FBFF7DA}"/>
          </ac:cxnSpMkLst>
        </pc:cxnChg>
      </pc:sldChg>
      <pc:sldChg chg="addSp delSp modSp new mod ord">
        <pc:chgData name="Abbey, Elizabeth" userId="565341bf-87d7-4069-b701-6ee7cb31fa5d" providerId="ADAL" clId="{0653C380-0BAA-4959-9FF8-4476842BC05D}" dt="2020-10-26T01:04:21.960" v="1808" actId="27614"/>
        <pc:sldMkLst>
          <pc:docMk/>
          <pc:sldMk cId="1027442235" sldId="308"/>
        </pc:sldMkLst>
        <pc:spChg chg="mod">
          <ac:chgData name="Abbey, Elizabeth" userId="565341bf-87d7-4069-b701-6ee7cb31fa5d" providerId="ADAL" clId="{0653C380-0BAA-4959-9FF8-4476842BC05D}" dt="2020-10-20T00:00:28.778" v="26" actId="20577"/>
          <ac:spMkLst>
            <pc:docMk/>
            <pc:sldMk cId="1027442235" sldId="308"/>
            <ac:spMk id="3" creationId="{965939EF-5ED6-4729-9971-38949AF29FC0}"/>
          </ac:spMkLst>
        </pc:spChg>
        <pc:spChg chg="del">
          <ac:chgData name="Abbey, Elizabeth" userId="565341bf-87d7-4069-b701-6ee7cb31fa5d" providerId="ADAL" clId="{0653C380-0BAA-4959-9FF8-4476842BC05D}" dt="2020-10-26T01:03:14.063" v="1803" actId="931"/>
          <ac:spMkLst>
            <pc:docMk/>
            <pc:sldMk cId="1027442235" sldId="308"/>
            <ac:spMk id="4" creationId="{5979E120-968F-4620-A786-534FFB3B7EA4}"/>
          </ac:spMkLst>
        </pc:spChg>
        <pc:spChg chg="add del mod">
          <ac:chgData name="Abbey, Elizabeth" userId="565341bf-87d7-4069-b701-6ee7cb31fa5d" providerId="ADAL" clId="{0653C380-0BAA-4959-9FF8-4476842BC05D}" dt="2020-10-26T01:04:19.845" v="1807" actId="931"/>
          <ac:spMkLst>
            <pc:docMk/>
            <pc:sldMk cId="1027442235" sldId="308"/>
            <ac:spMk id="8" creationId="{ABD9D488-411A-464D-B541-203B7DE7133C}"/>
          </ac:spMkLst>
        </pc:spChg>
        <pc:picChg chg="add del mod">
          <ac:chgData name="Abbey, Elizabeth" userId="565341bf-87d7-4069-b701-6ee7cb31fa5d" providerId="ADAL" clId="{0653C380-0BAA-4959-9FF8-4476842BC05D}" dt="2020-10-26T01:04:11.058" v="1806" actId="478"/>
          <ac:picMkLst>
            <pc:docMk/>
            <pc:sldMk cId="1027442235" sldId="308"/>
            <ac:picMk id="6" creationId="{7F53ADD0-EB21-47D2-A3F8-B8F59775F4FA}"/>
          </ac:picMkLst>
        </pc:picChg>
        <pc:picChg chg="add mod">
          <ac:chgData name="Abbey, Elizabeth" userId="565341bf-87d7-4069-b701-6ee7cb31fa5d" providerId="ADAL" clId="{0653C380-0BAA-4959-9FF8-4476842BC05D}" dt="2020-10-26T01:04:21.960" v="1808" actId="27614"/>
          <ac:picMkLst>
            <pc:docMk/>
            <pc:sldMk cId="1027442235" sldId="308"/>
            <ac:picMk id="10" creationId="{5AFD81CC-292D-4C09-BB38-FF3386E656F5}"/>
          </ac:picMkLst>
        </pc:picChg>
      </pc:sldChg>
      <pc:sldChg chg="addSp delSp modSp new mod modClrScheme chgLayout">
        <pc:chgData name="Abbey, Elizabeth" userId="565341bf-87d7-4069-b701-6ee7cb31fa5d" providerId="ADAL" clId="{0653C380-0BAA-4959-9FF8-4476842BC05D}" dt="2020-10-20T00:29:16.544" v="852" actId="20577"/>
        <pc:sldMkLst>
          <pc:docMk/>
          <pc:sldMk cId="1540588622" sldId="309"/>
        </pc:sldMkLst>
        <pc:spChg chg="mod ord">
          <ac:chgData name="Abbey, Elizabeth" userId="565341bf-87d7-4069-b701-6ee7cb31fa5d" providerId="ADAL" clId="{0653C380-0BAA-4959-9FF8-4476842BC05D}" dt="2020-10-20T00:04:12.966" v="69" actId="700"/>
          <ac:spMkLst>
            <pc:docMk/>
            <pc:sldMk cId="1540588622" sldId="309"/>
            <ac:spMk id="2" creationId="{DA3771D3-8E64-44B9-B4C6-899262F86EE4}"/>
          </ac:spMkLst>
        </pc:spChg>
        <pc:spChg chg="mod ord">
          <ac:chgData name="Abbey, Elizabeth" userId="565341bf-87d7-4069-b701-6ee7cb31fa5d" providerId="ADAL" clId="{0653C380-0BAA-4959-9FF8-4476842BC05D}" dt="2020-10-20T00:04:12.966" v="69" actId="700"/>
          <ac:spMkLst>
            <pc:docMk/>
            <pc:sldMk cId="1540588622" sldId="309"/>
            <ac:spMk id="3" creationId="{11102265-2DC2-4799-881B-A0DF7CCDD19B}"/>
          </ac:spMkLst>
        </pc:spChg>
        <pc:spChg chg="del mod ord">
          <ac:chgData name="Abbey, Elizabeth" userId="565341bf-87d7-4069-b701-6ee7cb31fa5d" providerId="ADAL" clId="{0653C380-0BAA-4959-9FF8-4476842BC05D}" dt="2020-10-20T00:04:12.966" v="69" actId="700"/>
          <ac:spMkLst>
            <pc:docMk/>
            <pc:sldMk cId="1540588622" sldId="309"/>
            <ac:spMk id="4" creationId="{C2BC621B-3A65-4AE2-81BD-6E64CB03DC62}"/>
          </ac:spMkLst>
        </pc:spChg>
        <pc:spChg chg="add mod ord">
          <ac:chgData name="Abbey, Elizabeth" userId="565341bf-87d7-4069-b701-6ee7cb31fa5d" providerId="ADAL" clId="{0653C380-0BAA-4959-9FF8-4476842BC05D}" dt="2020-10-20T00:29:16.544" v="852" actId="20577"/>
          <ac:spMkLst>
            <pc:docMk/>
            <pc:sldMk cId="1540588622" sldId="309"/>
            <ac:spMk id="5" creationId="{C03FAE57-0B71-476A-8061-21EF7F0EBDE5}"/>
          </ac:spMkLst>
        </pc:spChg>
        <pc:spChg chg="add mod ord">
          <ac:chgData name="Abbey, Elizabeth" userId="565341bf-87d7-4069-b701-6ee7cb31fa5d" providerId="ADAL" clId="{0653C380-0BAA-4959-9FF8-4476842BC05D}" dt="2020-10-20T00:22:37.854" v="671" actId="20577"/>
          <ac:spMkLst>
            <pc:docMk/>
            <pc:sldMk cId="1540588622" sldId="309"/>
            <ac:spMk id="6" creationId="{8CAFD032-74F3-4439-A0F6-C35088F4FE8D}"/>
          </ac:spMkLst>
        </pc:spChg>
        <pc:spChg chg="add del mod ord">
          <ac:chgData name="Abbey, Elizabeth" userId="565341bf-87d7-4069-b701-6ee7cb31fa5d" providerId="ADAL" clId="{0653C380-0BAA-4959-9FF8-4476842BC05D}" dt="2020-10-20T00:19:08.339" v="446" actId="478"/>
          <ac:spMkLst>
            <pc:docMk/>
            <pc:sldMk cId="1540588622" sldId="309"/>
            <ac:spMk id="7" creationId="{AA5E0358-DD40-46AC-B0DA-9C3474EFBA55}"/>
          </ac:spMkLst>
        </pc:spChg>
        <pc:spChg chg="add del mod">
          <ac:chgData name="Abbey, Elizabeth" userId="565341bf-87d7-4069-b701-6ee7cb31fa5d" providerId="ADAL" clId="{0653C380-0BAA-4959-9FF8-4476842BC05D}" dt="2020-10-20T00:19:33.840" v="454" actId="478"/>
          <ac:spMkLst>
            <pc:docMk/>
            <pc:sldMk cId="1540588622" sldId="309"/>
            <ac:spMk id="10" creationId="{AF5B28FD-4A20-41D6-926F-9E8507512EF4}"/>
          </ac:spMkLst>
        </pc:spChg>
        <pc:spChg chg="add del mod">
          <ac:chgData name="Abbey, Elizabeth" userId="565341bf-87d7-4069-b701-6ee7cb31fa5d" providerId="ADAL" clId="{0653C380-0BAA-4959-9FF8-4476842BC05D}" dt="2020-10-20T00:19:32.787" v="453" actId="478"/>
          <ac:spMkLst>
            <pc:docMk/>
            <pc:sldMk cId="1540588622" sldId="309"/>
            <ac:spMk id="12" creationId="{334D53D6-C52F-4772-AC72-BB9713AEA255}"/>
          </ac:spMkLst>
        </pc:spChg>
        <pc:spChg chg="add mod">
          <ac:chgData name="Abbey, Elizabeth" userId="565341bf-87d7-4069-b701-6ee7cb31fa5d" providerId="ADAL" clId="{0653C380-0BAA-4959-9FF8-4476842BC05D}" dt="2020-10-20T00:22:49.773" v="672" actId="1076"/>
          <ac:spMkLst>
            <pc:docMk/>
            <pc:sldMk cId="1540588622" sldId="309"/>
            <ac:spMk id="13" creationId="{EF4B74A6-B19F-4C66-899B-98B376568C6C}"/>
          </ac:spMkLst>
        </pc:spChg>
        <pc:spChg chg="add mod">
          <ac:chgData name="Abbey, Elizabeth" userId="565341bf-87d7-4069-b701-6ee7cb31fa5d" providerId="ADAL" clId="{0653C380-0BAA-4959-9FF8-4476842BC05D}" dt="2020-10-20T00:22:49.773" v="672" actId="1076"/>
          <ac:spMkLst>
            <pc:docMk/>
            <pc:sldMk cId="1540588622" sldId="309"/>
            <ac:spMk id="14" creationId="{03997CD2-1835-4C06-A072-86DC3A54780D}"/>
          </ac:spMkLst>
        </pc:spChg>
        <pc:spChg chg="add mod">
          <ac:chgData name="Abbey, Elizabeth" userId="565341bf-87d7-4069-b701-6ee7cb31fa5d" providerId="ADAL" clId="{0653C380-0BAA-4959-9FF8-4476842BC05D}" dt="2020-10-20T00:22:49.773" v="672" actId="1076"/>
          <ac:spMkLst>
            <pc:docMk/>
            <pc:sldMk cId="1540588622" sldId="309"/>
            <ac:spMk id="16" creationId="{E8D37718-BB1D-465B-84B8-9F20EAF21E78}"/>
          </ac:spMkLst>
        </pc:spChg>
        <pc:spChg chg="add mod">
          <ac:chgData name="Abbey, Elizabeth" userId="565341bf-87d7-4069-b701-6ee7cb31fa5d" providerId="ADAL" clId="{0653C380-0BAA-4959-9FF8-4476842BC05D}" dt="2020-10-20T00:22:49.773" v="672" actId="1076"/>
          <ac:spMkLst>
            <pc:docMk/>
            <pc:sldMk cId="1540588622" sldId="309"/>
            <ac:spMk id="18" creationId="{C0D33B33-52B3-4C6F-9781-D358C8C54086}"/>
          </ac:spMkLst>
        </pc:spChg>
        <pc:spChg chg="add mod">
          <ac:chgData name="Abbey, Elizabeth" userId="565341bf-87d7-4069-b701-6ee7cb31fa5d" providerId="ADAL" clId="{0653C380-0BAA-4959-9FF8-4476842BC05D}" dt="2020-10-20T00:22:49.773" v="672" actId="1076"/>
          <ac:spMkLst>
            <pc:docMk/>
            <pc:sldMk cId="1540588622" sldId="309"/>
            <ac:spMk id="20" creationId="{5D03B9D9-FD6D-4D0C-8CBD-42E08B998850}"/>
          </ac:spMkLst>
        </pc:spChg>
        <pc:picChg chg="add mod">
          <ac:chgData name="Abbey, Elizabeth" userId="565341bf-87d7-4069-b701-6ee7cb31fa5d" providerId="ADAL" clId="{0653C380-0BAA-4959-9FF8-4476842BC05D}" dt="2020-10-20T00:22:49.773" v="672" actId="1076"/>
          <ac:picMkLst>
            <pc:docMk/>
            <pc:sldMk cId="1540588622" sldId="309"/>
            <ac:picMk id="8" creationId="{633DB4F7-E93F-4AF3-BA2D-EF5A06533F47}"/>
          </ac:picMkLst>
        </pc:picChg>
      </pc:sldChg>
      <pc:sldChg chg="addSp delSp modSp new mod">
        <pc:chgData name="Abbey, Elizabeth" userId="565341bf-87d7-4069-b701-6ee7cb31fa5d" providerId="ADAL" clId="{0653C380-0BAA-4959-9FF8-4476842BC05D}" dt="2020-10-20T00:30:38.936" v="877" actId="20577"/>
        <pc:sldMkLst>
          <pc:docMk/>
          <pc:sldMk cId="1861366532" sldId="310"/>
        </pc:sldMkLst>
        <pc:spChg chg="mod">
          <ac:chgData name="Abbey, Elizabeth" userId="565341bf-87d7-4069-b701-6ee7cb31fa5d" providerId="ADAL" clId="{0653C380-0BAA-4959-9FF8-4476842BC05D}" dt="2020-10-20T00:26:14.159" v="694" actId="20577"/>
          <ac:spMkLst>
            <pc:docMk/>
            <pc:sldMk cId="1861366532" sldId="310"/>
            <ac:spMk id="3" creationId="{6D3D989A-7ABC-4684-9A7B-69BD871C330A}"/>
          </ac:spMkLst>
        </pc:spChg>
        <pc:spChg chg="mod">
          <ac:chgData name="Abbey, Elizabeth" userId="565341bf-87d7-4069-b701-6ee7cb31fa5d" providerId="ADAL" clId="{0653C380-0BAA-4959-9FF8-4476842BC05D}" dt="2020-10-20T00:28:49.216" v="845" actId="20577"/>
          <ac:spMkLst>
            <pc:docMk/>
            <pc:sldMk cId="1861366532" sldId="310"/>
            <ac:spMk id="4" creationId="{ACB0B673-11AD-41B2-A3C0-9D635A295726}"/>
          </ac:spMkLst>
        </pc:spChg>
        <pc:spChg chg="mod">
          <ac:chgData name="Abbey, Elizabeth" userId="565341bf-87d7-4069-b701-6ee7cb31fa5d" providerId="ADAL" clId="{0653C380-0BAA-4959-9FF8-4476842BC05D}" dt="2020-10-20T00:30:38.936" v="877" actId="20577"/>
          <ac:spMkLst>
            <pc:docMk/>
            <pc:sldMk cId="1861366532" sldId="310"/>
            <ac:spMk id="6" creationId="{87B1B498-4609-449C-A2CA-9E6DF970F197}"/>
          </ac:spMkLst>
        </pc:spChg>
        <pc:spChg chg="add mod">
          <ac:chgData name="Abbey, Elizabeth" userId="565341bf-87d7-4069-b701-6ee7cb31fa5d" providerId="ADAL" clId="{0653C380-0BAA-4959-9FF8-4476842BC05D}" dt="2020-10-20T00:27:09.625" v="735" actId="1076"/>
          <ac:spMkLst>
            <pc:docMk/>
            <pc:sldMk cId="1861366532" sldId="310"/>
            <ac:spMk id="10" creationId="{4EB1C386-00CD-4F76-BC3C-8FCBD43553AF}"/>
          </ac:spMkLst>
        </pc:spChg>
        <pc:spChg chg="add mod">
          <ac:chgData name="Abbey, Elizabeth" userId="565341bf-87d7-4069-b701-6ee7cb31fa5d" providerId="ADAL" clId="{0653C380-0BAA-4959-9FF8-4476842BC05D}" dt="2020-10-20T00:27:18.410" v="737" actId="1076"/>
          <ac:spMkLst>
            <pc:docMk/>
            <pc:sldMk cId="1861366532" sldId="310"/>
            <ac:spMk id="12" creationId="{4D3BD371-9884-4961-8D22-94633B71C539}"/>
          </ac:spMkLst>
        </pc:spChg>
        <pc:spChg chg="add mod">
          <ac:chgData name="Abbey, Elizabeth" userId="565341bf-87d7-4069-b701-6ee7cb31fa5d" providerId="ADAL" clId="{0653C380-0BAA-4959-9FF8-4476842BC05D}" dt="2020-10-20T00:28:25.046" v="794" actId="14100"/>
          <ac:spMkLst>
            <pc:docMk/>
            <pc:sldMk cId="1861366532" sldId="310"/>
            <ac:spMk id="15" creationId="{3BD3EA9C-34C8-466F-A4EE-64E4E70FD654}"/>
          </ac:spMkLst>
        </pc:spChg>
        <pc:spChg chg="add mod">
          <ac:chgData name="Abbey, Elizabeth" userId="565341bf-87d7-4069-b701-6ee7cb31fa5d" providerId="ADAL" clId="{0653C380-0BAA-4959-9FF8-4476842BC05D}" dt="2020-10-20T00:28:31.809" v="797" actId="20577"/>
          <ac:spMkLst>
            <pc:docMk/>
            <pc:sldMk cId="1861366532" sldId="310"/>
            <ac:spMk id="17" creationId="{97CEA35A-5725-43FE-8405-98082A169A1E}"/>
          </ac:spMkLst>
        </pc:spChg>
        <pc:picChg chg="add del">
          <ac:chgData name="Abbey, Elizabeth" userId="565341bf-87d7-4069-b701-6ee7cb31fa5d" providerId="ADAL" clId="{0653C380-0BAA-4959-9FF8-4476842BC05D}" dt="2020-10-20T00:25:57.102" v="675" actId="478"/>
          <ac:picMkLst>
            <pc:docMk/>
            <pc:sldMk cId="1861366532" sldId="310"/>
            <ac:picMk id="7" creationId="{DA1B7892-4C67-445B-8D00-BD49A63AB25E}"/>
          </ac:picMkLst>
        </pc:picChg>
        <pc:picChg chg="add mod modCrop">
          <ac:chgData name="Abbey, Elizabeth" userId="565341bf-87d7-4069-b701-6ee7cb31fa5d" providerId="ADAL" clId="{0653C380-0BAA-4959-9FF8-4476842BC05D}" dt="2020-10-20T00:27:09.625" v="735" actId="1076"/>
          <ac:picMkLst>
            <pc:docMk/>
            <pc:sldMk cId="1861366532" sldId="310"/>
            <ac:picMk id="8" creationId="{B577FCDA-C37E-497C-ACE8-C160EA133D75}"/>
          </ac:picMkLst>
        </pc:picChg>
        <pc:picChg chg="add mod">
          <ac:chgData name="Abbey, Elizabeth" userId="565341bf-87d7-4069-b701-6ee7cb31fa5d" providerId="ADAL" clId="{0653C380-0BAA-4959-9FF8-4476842BC05D}" dt="2020-10-20T00:28:15.283" v="790" actId="1076"/>
          <ac:picMkLst>
            <pc:docMk/>
            <pc:sldMk cId="1861366532" sldId="310"/>
            <ac:picMk id="13" creationId="{8FC453CB-5A97-4854-ABB4-1D7D7E167A38}"/>
          </ac:picMkLst>
        </pc:picChg>
      </pc:sldChg>
      <pc:sldChg chg="addSp delSp modSp new mod">
        <pc:chgData name="Abbey, Elizabeth" userId="565341bf-87d7-4069-b701-6ee7cb31fa5d" providerId="ADAL" clId="{0653C380-0BAA-4959-9FF8-4476842BC05D}" dt="2020-10-20T03:12:41.564" v="1349" actId="20577"/>
        <pc:sldMkLst>
          <pc:docMk/>
          <pc:sldMk cId="139048610" sldId="311"/>
        </pc:sldMkLst>
        <pc:spChg chg="mod">
          <ac:chgData name="Abbey, Elizabeth" userId="565341bf-87d7-4069-b701-6ee7cb31fa5d" providerId="ADAL" clId="{0653C380-0BAA-4959-9FF8-4476842BC05D}" dt="2020-10-20T00:38:14.423" v="1159" actId="20577"/>
          <ac:spMkLst>
            <pc:docMk/>
            <pc:sldMk cId="139048610" sldId="311"/>
            <ac:spMk id="3" creationId="{357B3F10-28D7-4481-861F-87FFD916FA22}"/>
          </ac:spMkLst>
        </pc:spChg>
        <pc:spChg chg="mod">
          <ac:chgData name="Abbey, Elizabeth" userId="565341bf-87d7-4069-b701-6ee7cb31fa5d" providerId="ADAL" clId="{0653C380-0BAA-4959-9FF8-4476842BC05D}" dt="2020-10-20T03:12:41.564" v="1349" actId="20577"/>
          <ac:spMkLst>
            <pc:docMk/>
            <pc:sldMk cId="139048610" sldId="311"/>
            <ac:spMk id="4" creationId="{DE5BA858-7B09-4020-8E38-3A37F94855D1}"/>
          </ac:spMkLst>
        </pc:spChg>
        <pc:spChg chg="mod">
          <ac:chgData name="Abbey, Elizabeth" userId="565341bf-87d7-4069-b701-6ee7cb31fa5d" providerId="ADAL" clId="{0653C380-0BAA-4959-9FF8-4476842BC05D}" dt="2020-10-20T00:38:19.607" v="1179" actId="20577"/>
          <ac:spMkLst>
            <pc:docMk/>
            <pc:sldMk cId="139048610" sldId="311"/>
            <ac:spMk id="6" creationId="{AA55326C-6415-4986-8710-0089931DE5FD}"/>
          </ac:spMkLst>
        </pc:spChg>
        <pc:spChg chg="add mod">
          <ac:chgData name="Abbey, Elizabeth" userId="565341bf-87d7-4069-b701-6ee7cb31fa5d" providerId="ADAL" clId="{0653C380-0BAA-4959-9FF8-4476842BC05D}" dt="2020-10-20T00:34:17.149" v="1024" actId="14100"/>
          <ac:spMkLst>
            <pc:docMk/>
            <pc:sldMk cId="139048610" sldId="311"/>
            <ac:spMk id="10" creationId="{72D0637A-BFE0-4050-9B88-5F00F8AD0887}"/>
          </ac:spMkLst>
        </pc:spChg>
        <pc:spChg chg="add mod">
          <ac:chgData name="Abbey, Elizabeth" userId="565341bf-87d7-4069-b701-6ee7cb31fa5d" providerId="ADAL" clId="{0653C380-0BAA-4959-9FF8-4476842BC05D}" dt="2020-10-20T00:34:31.528" v="1027" actId="14100"/>
          <ac:spMkLst>
            <pc:docMk/>
            <pc:sldMk cId="139048610" sldId="311"/>
            <ac:spMk id="12" creationId="{507F9D42-EB35-45FB-8799-C29E4425F1F0}"/>
          </ac:spMkLst>
        </pc:spChg>
        <pc:spChg chg="add mod">
          <ac:chgData name="Abbey, Elizabeth" userId="565341bf-87d7-4069-b701-6ee7cb31fa5d" providerId="ADAL" clId="{0653C380-0BAA-4959-9FF8-4476842BC05D}" dt="2020-10-20T00:34:43.976" v="1040" actId="14100"/>
          <ac:spMkLst>
            <pc:docMk/>
            <pc:sldMk cId="139048610" sldId="311"/>
            <ac:spMk id="14" creationId="{44F411A8-D215-461F-B81C-E152D3EB4913}"/>
          </ac:spMkLst>
        </pc:spChg>
        <pc:spChg chg="add mod">
          <ac:chgData name="Abbey, Elizabeth" userId="565341bf-87d7-4069-b701-6ee7cb31fa5d" providerId="ADAL" clId="{0653C380-0BAA-4959-9FF8-4476842BC05D}" dt="2020-10-20T00:36:17.802" v="1106" actId="14100"/>
          <ac:spMkLst>
            <pc:docMk/>
            <pc:sldMk cId="139048610" sldId="311"/>
            <ac:spMk id="18" creationId="{4CC3762A-F885-436A-8042-68A1C565347B}"/>
          </ac:spMkLst>
        </pc:spChg>
        <pc:spChg chg="add mod">
          <ac:chgData name="Abbey, Elizabeth" userId="565341bf-87d7-4069-b701-6ee7cb31fa5d" providerId="ADAL" clId="{0653C380-0BAA-4959-9FF8-4476842BC05D}" dt="2020-10-20T00:36:33.708" v="1115" actId="1038"/>
          <ac:spMkLst>
            <pc:docMk/>
            <pc:sldMk cId="139048610" sldId="311"/>
            <ac:spMk id="20" creationId="{3CC72D98-0AC1-4815-BF94-6E6F822A92AF}"/>
          </ac:spMkLst>
        </pc:spChg>
        <pc:picChg chg="add del mod">
          <ac:chgData name="Abbey, Elizabeth" userId="565341bf-87d7-4069-b701-6ee7cb31fa5d" providerId="ADAL" clId="{0653C380-0BAA-4959-9FF8-4476842BC05D}" dt="2020-10-20T00:33:15.089" v="970" actId="478"/>
          <ac:picMkLst>
            <pc:docMk/>
            <pc:sldMk cId="139048610" sldId="311"/>
            <ac:picMk id="7" creationId="{F2DDEDCB-BE7E-415A-9832-F9A08D35D073}"/>
          </ac:picMkLst>
        </pc:picChg>
        <pc:picChg chg="add mod">
          <ac:chgData name="Abbey, Elizabeth" userId="565341bf-87d7-4069-b701-6ee7cb31fa5d" providerId="ADAL" clId="{0653C380-0BAA-4959-9FF8-4476842BC05D}" dt="2020-10-20T00:36:11.140" v="1104" actId="1076"/>
          <ac:picMkLst>
            <pc:docMk/>
            <pc:sldMk cId="139048610" sldId="311"/>
            <ac:picMk id="8" creationId="{7AD387AD-E2EE-4026-AC51-980549ED56A0}"/>
          </ac:picMkLst>
        </pc:picChg>
        <pc:cxnChg chg="add del">
          <ac:chgData name="Abbey, Elizabeth" userId="565341bf-87d7-4069-b701-6ee7cb31fa5d" providerId="ADAL" clId="{0653C380-0BAA-4959-9FF8-4476842BC05D}" dt="2020-10-20T00:35:10.610" v="1042" actId="478"/>
          <ac:cxnSpMkLst>
            <pc:docMk/>
            <pc:sldMk cId="139048610" sldId="311"/>
            <ac:cxnSpMk id="16" creationId="{2AFE43BE-46A6-412B-A2B6-0703435BC2C7}"/>
          </ac:cxnSpMkLst>
        </pc:cxnChg>
      </pc:sldChg>
      <pc:sldChg chg="addSp delSp modSp new mod">
        <pc:chgData name="Abbey, Elizabeth" userId="565341bf-87d7-4069-b701-6ee7cb31fa5d" providerId="ADAL" clId="{0653C380-0BAA-4959-9FF8-4476842BC05D}" dt="2020-10-20T05:33:47.117" v="1793" actId="27636"/>
        <pc:sldMkLst>
          <pc:docMk/>
          <pc:sldMk cId="1957205346" sldId="312"/>
        </pc:sldMkLst>
        <pc:spChg chg="mod">
          <ac:chgData name="Abbey, Elizabeth" userId="565341bf-87d7-4069-b701-6ee7cb31fa5d" providerId="ADAL" clId="{0653C380-0BAA-4959-9FF8-4476842BC05D}" dt="2020-10-20T03:12:29.003" v="1324" actId="20577"/>
          <ac:spMkLst>
            <pc:docMk/>
            <pc:sldMk cId="1957205346" sldId="312"/>
            <ac:spMk id="3" creationId="{642F1FA5-71A0-4E5D-8DC8-B731D8FE7CEC}"/>
          </ac:spMkLst>
        </pc:spChg>
        <pc:spChg chg="mod">
          <ac:chgData name="Abbey, Elizabeth" userId="565341bf-87d7-4069-b701-6ee7cb31fa5d" providerId="ADAL" clId="{0653C380-0BAA-4959-9FF8-4476842BC05D}" dt="2020-10-20T05:33:47.117" v="1793" actId="27636"/>
          <ac:spMkLst>
            <pc:docMk/>
            <pc:sldMk cId="1957205346" sldId="312"/>
            <ac:spMk id="4" creationId="{D8FA0461-1388-49D7-9009-20559BCF4AC0}"/>
          </ac:spMkLst>
        </pc:spChg>
        <pc:spChg chg="mod">
          <ac:chgData name="Abbey, Elizabeth" userId="565341bf-87d7-4069-b701-6ee7cb31fa5d" providerId="ADAL" clId="{0653C380-0BAA-4959-9FF8-4476842BC05D}" dt="2020-10-20T03:12:33.122" v="1346" actId="20577"/>
          <ac:spMkLst>
            <pc:docMk/>
            <pc:sldMk cId="1957205346" sldId="312"/>
            <ac:spMk id="6" creationId="{BAC3C4E6-C832-4E7F-BF28-A7F2B3817685}"/>
          </ac:spMkLst>
        </pc:spChg>
        <pc:spChg chg="add mod">
          <ac:chgData name="Abbey, Elizabeth" userId="565341bf-87d7-4069-b701-6ee7cb31fa5d" providerId="ADAL" clId="{0653C380-0BAA-4959-9FF8-4476842BC05D}" dt="2020-10-20T03:16:38.762" v="1566" actId="1076"/>
          <ac:spMkLst>
            <pc:docMk/>
            <pc:sldMk cId="1957205346" sldId="312"/>
            <ac:spMk id="7" creationId="{1D7E19BB-AC01-4B04-BA54-0BDFE74A9700}"/>
          </ac:spMkLst>
        </pc:spChg>
        <pc:spChg chg="add mod">
          <ac:chgData name="Abbey, Elizabeth" userId="565341bf-87d7-4069-b701-6ee7cb31fa5d" providerId="ADAL" clId="{0653C380-0BAA-4959-9FF8-4476842BC05D}" dt="2020-10-20T03:16:44.800" v="1567" actId="1076"/>
          <ac:spMkLst>
            <pc:docMk/>
            <pc:sldMk cId="1957205346" sldId="312"/>
            <ac:spMk id="11" creationId="{461271A3-BAA8-429B-8BBA-65B3152477FC}"/>
          </ac:spMkLst>
        </pc:spChg>
        <pc:spChg chg="add mod">
          <ac:chgData name="Abbey, Elizabeth" userId="565341bf-87d7-4069-b701-6ee7cb31fa5d" providerId="ADAL" clId="{0653C380-0BAA-4959-9FF8-4476842BC05D}" dt="2020-10-20T03:16:54.304" v="1570" actId="14100"/>
          <ac:spMkLst>
            <pc:docMk/>
            <pc:sldMk cId="1957205346" sldId="312"/>
            <ac:spMk id="13" creationId="{BB95B05E-2AEE-4A47-81B6-7242B4347120}"/>
          </ac:spMkLst>
        </pc:spChg>
        <pc:spChg chg="add mod">
          <ac:chgData name="Abbey, Elizabeth" userId="565341bf-87d7-4069-b701-6ee7cb31fa5d" providerId="ADAL" clId="{0653C380-0BAA-4959-9FF8-4476842BC05D}" dt="2020-10-20T03:17:08.410" v="1572" actId="1076"/>
          <ac:spMkLst>
            <pc:docMk/>
            <pc:sldMk cId="1957205346" sldId="312"/>
            <ac:spMk id="15" creationId="{12042F97-EFB7-40F6-9650-D8816AF67543}"/>
          </ac:spMkLst>
        </pc:spChg>
        <pc:spChg chg="add mod">
          <ac:chgData name="Abbey, Elizabeth" userId="565341bf-87d7-4069-b701-6ee7cb31fa5d" providerId="ADAL" clId="{0653C380-0BAA-4959-9FF8-4476842BC05D}" dt="2020-10-20T03:17:13.518" v="1575" actId="20577"/>
          <ac:spMkLst>
            <pc:docMk/>
            <pc:sldMk cId="1957205346" sldId="312"/>
            <ac:spMk id="17" creationId="{380EB3E9-E81D-4181-8730-8C3AF6FEF407}"/>
          </ac:spMkLst>
        </pc:spChg>
        <pc:spChg chg="add mod">
          <ac:chgData name="Abbey, Elizabeth" userId="565341bf-87d7-4069-b701-6ee7cb31fa5d" providerId="ADAL" clId="{0653C380-0BAA-4959-9FF8-4476842BC05D}" dt="2020-10-20T03:17:22.008" v="1578" actId="20577"/>
          <ac:spMkLst>
            <pc:docMk/>
            <pc:sldMk cId="1957205346" sldId="312"/>
            <ac:spMk id="19" creationId="{BBE767BD-C2C6-4F7F-B6C3-CB69C3A74E1C}"/>
          </ac:spMkLst>
        </pc:spChg>
        <pc:picChg chg="add del mod">
          <ac:chgData name="Abbey, Elizabeth" userId="565341bf-87d7-4069-b701-6ee7cb31fa5d" providerId="ADAL" clId="{0653C380-0BAA-4959-9FF8-4476842BC05D}" dt="2020-10-20T00:43:03.189" v="1311" actId="478"/>
          <ac:picMkLst>
            <pc:docMk/>
            <pc:sldMk cId="1957205346" sldId="312"/>
            <ac:picMk id="7" creationId="{CC5846D3-B913-4CBA-B1B4-E44A60035E43}"/>
          </ac:picMkLst>
        </pc:picChg>
        <pc:picChg chg="add mod">
          <ac:chgData name="Abbey, Elizabeth" userId="565341bf-87d7-4069-b701-6ee7cb31fa5d" providerId="ADAL" clId="{0653C380-0BAA-4959-9FF8-4476842BC05D}" dt="2020-10-20T03:16:34.786" v="1565" actId="14100"/>
          <ac:picMkLst>
            <pc:docMk/>
            <pc:sldMk cId="1957205346" sldId="312"/>
            <ac:picMk id="8" creationId="{DF64C9BF-B7DE-43F1-A2D2-F36098308045}"/>
          </ac:picMkLst>
        </pc:picChg>
      </pc:sldChg>
      <pc:sldChg chg="addSp delSp modSp new mod ord">
        <pc:chgData name="Abbey, Elizabeth" userId="565341bf-87d7-4069-b701-6ee7cb31fa5d" providerId="ADAL" clId="{0653C380-0BAA-4959-9FF8-4476842BC05D}" dt="2020-10-29T22:51:21.548" v="2174" actId="20577"/>
        <pc:sldMkLst>
          <pc:docMk/>
          <pc:sldMk cId="2361394066" sldId="313"/>
        </pc:sldMkLst>
        <pc:spChg chg="mod">
          <ac:chgData name="Abbey, Elizabeth" userId="565341bf-87d7-4069-b701-6ee7cb31fa5d" providerId="ADAL" clId="{0653C380-0BAA-4959-9FF8-4476842BC05D}" dt="2020-10-29T22:51:21.548" v="2174" actId="20577"/>
          <ac:spMkLst>
            <pc:docMk/>
            <pc:sldMk cId="2361394066" sldId="313"/>
            <ac:spMk id="3" creationId="{355DDA8E-0900-424C-B225-7D51D69944A0}"/>
          </ac:spMkLst>
        </pc:spChg>
        <pc:spChg chg="del">
          <ac:chgData name="Abbey, Elizabeth" userId="565341bf-87d7-4069-b701-6ee7cb31fa5d" providerId="ADAL" clId="{0653C380-0BAA-4959-9FF8-4476842BC05D}" dt="2020-10-29T22:29:19.106" v="1825" actId="478"/>
          <ac:spMkLst>
            <pc:docMk/>
            <pc:sldMk cId="2361394066" sldId="313"/>
            <ac:spMk id="4" creationId="{2F02A07D-E562-44E4-B6A4-1EFB9C8B98F5}"/>
          </ac:spMkLst>
        </pc:spChg>
        <pc:spChg chg="mod">
          <ac:chgData name="Abbey, Elizabeth" userId="565341bf-87d7-4069-b701-6ee7cb31fa5d" providerId="ADAL" clId="{0653C380-0BAA-4959-9FF8-4476842BC05D}" dt="2020-10-29T22:29:12.160" v="1823" actId="404"/>
          <ac:spMkLst>
            <pc:docMk/>
            <pc:sldMk cId="2361394066" sldId="313"/>
            <ac:spMk id="5" creationId="{9D912737-F50B-465E-BF61-8F230E8F44B3}"/>
          </ac:spMkLst>
        </pc:spChg>
        <pc:spChg chg="mod">
          <ac:chgData name="Abbey, Elizabeth" userId="565341bf-87d7-4069-b701-6ee7cb31fa5d" providerId="ADAL" clId="{0653C380-0BAA-4959-9FF8-4476842BC05D}" dt="2020-10-29T22:51:14.937" v="2165"/>
          <ac:spMkLst>
            <pc:docMk/>
            <pc:sldMk cId="2361394066" sldId="313"/>
            <ac:spMk id="6" creationId="{1C10ABD6-C76E-436F-84C7-72A7A282B74E}"/>
          </ac:spMkLst>
        </pc:spChg>
        <pc:spChg chg="add mod">
          <ac:chgData name="Abbey, Elizabeth" userId="565341bf-87d7-4069-b701-6ee7cb31fa5d" providerId="ADAL" clId="{0653C380-0BAA-4959-9FF8-4476842BC05D}" dt="2020-10-29T22:29:51.506" v="1831" actId="20577"/>
          <ac:spMkLst>
            <pc:docMk/>
            <pc:sldMk cId="2361394066" sldId="313"/>
            <ac:spMk id="9" creationId="{98450368-1A02-4491-A318-19E977B8C22E}"/>
          </ac:spMkLst>
        </pc:spChg>
        <pc:picChg chg="add mod">
          <ac:chgData name="Abbey, Elizabeth" userId="565341bf-87d7-4069-b701-6ee7cb31fa5d" providerId="ADAL" clId="{0653C380-0BAA-4959-9FF8-4476842BC05D}" dt="2020-10-29T22:29:28.758" v="1826" actId="1440"/>
          <ac:picMkLst>
            <pc:docMk/>
            <pc:sldMk cId="2361394066" sldId="313"/>
            <ac:picMk id="7" creationId="{BC84DAAB-F6F3-44C5-9FE5-C6417874A788}"/>
          </ac:picMkLst>
        </pc:picChg>
      </pc:sldChg>
      <pc:sldChg chg="addSp delSp modSp new del mod">
        <pc:chgData name="Abbey, Elizabeth" userId="565341bf-87d7-4069-b701-6ee7cb31fa5d" providerId="ADAL" clId="{0653C380-0BAA-4959-9FF8-4476842BC05D}" dt="2020-10-26T00:56:38.792" v="1802" actId="47"/>
        <pc:sldMkLst>
          <pc:docMk/>
          <pc:sldMk cId="2846021631" sldId="313"/>
        </pc:sldMkLst>
        <pc:picChg chg="add del mod modCrop">
          <ac:chgData name="Abbey, Elizabeth" userId="565341bf-87d7-4069-b701-6ee7cb31fa5d" providerId="ADAL" clId="{0653C380-0BAA-4959-9FF8-4476842BC05D}" dt="2020-10-20T06:00:38.990" v="1798" actId="478"/>
          <ac:picMkLst>
            <pc:docMk/>
            <pc:sldMk cId="2846021631" sldId="313"/>
            <ac:picMk id="5" creationId="{004C293A-E6E7-4245-8E7B-732AB5B6E406}"/>
          </ac:picMkLst>
        </pc:picChg>
      </pc:sldChg>
      <pc:sldChg chg="addSp delSp modSp new mod modClrScheme chgLayout">
        <pc:chgData name="Abbey, Elizabeth" userId="565341bf-87d7-4069-b701-6ee7cb31fa5d" providerId="ADAL" clId="{0653C380-0BAA-4959-9FF8-4476842BC05D}" dt="2020-10-29T22:47:35.510" v="2123" actId="700"/>
        <pc:sldMkLst>
          <pc:docMk/>
          <pc:sldMk cId="1288172480" sldId="314"/>
        </pc:sldMkLst>
        <pc:spChg chg="mod ord">
          <ac:chgData name="Abbey, Elizabeth" userId="565341bf-87d7-4069-b701-6ee7cb31fa5d" providerId="ADAL" clId="{0653C380-0BAA-4959-9FF8-4476842BC05D}" dt="2020-10-29T22:47:35.510" v="2123" actId="700"/>
          <ac:spMkLst>
            <pc:docMk/>
            <pc:sldMk cId="1288172480" sldId="314"/>
            <ac:spMk id="2" creationId="{9AE20B66-A257-43A3-A47B-F915DAC6847E}"/>
          </ac:spMkLst>
        </pc:spChg>
        <pc:spChg chg="del mod ord">
          <ac:chgData name="Abbey, Elizabeth" userId="565341bf-87d7-4069-b701-6ee7cb31fa5d" providerId="ADAL" clId="{0653C380-0BAA-4959-9FF8-4476842BC05D}" dt="2020-10-29T22:40:04.491" v="1833" actId="700"/>
          <ac:spMkLst>
            <pc:docMk/>
            <pc:sldMk cId="1288172480" sldId="314"/>
            <ac:spMk id="3" creationId="{686B44DF-3F0C-4FE4-A2E1-33857FD4FF35}"/>
          </ac:spMkLst>
        </pc:spChg>
        <pc:spChg chg="del">
          <ac:chgData name="Abbey, Elizabeth" userId="565341bf-87d7-4069-b701-6ee7cb31fa5d" providerId="ADAL" clId="{0653C380-0BAA-4959-9FF8-4476842BC05D}" dt="2020-10-29T22:40:04.491" v="1833" actId="700"/>
          <ac:spMkLst>
            <pc:docMk/>
            <pc:sldMk cId="1288172480" sldId="314"/>
            <ac:spMk id="4" creationId="{710B920B-CCAD-443A-B4BE-AC173C562D00}"/>
          </ac:spMkLst>
        </pc:spChg>
        <pc:spChg chg="add mod ord">
          <ac:chgData name="Abbey, Elizabeth" userId="565341bf-87d7-4069-b701-6ee7cb31fa5d" providerId="ADAL" clId="{0653C380-0BAA-4959-9FF8-4476842BC05D}" dt="2020-10-29T22:47:35.510" v="2123" actId="700"/>
          <ac:spMkLst>
            <pc:docMk/>
            <pc:sldMk cId="1288172480" sldId="314"/>
            <ac:spMk id="5" creationId="{DB1E7B79-E435-449E-8E7F-D430093F15AB}"/>
          </ac:spMkLst>
        </pc:spChg>
        <pc:spChg chg="add mod ord">
          <ac:chgData name="Abbey, Elizabeth" userId="565341bf-87d7-4069-b701-6ee7cb31fa5d" providerId="ADAL" clId="{0653C380-0BAA-4959-9FF8-4476842BC05D}" dt="2020-10-29T22:47:35.510" v="2123" actId="700"/>
          <ac:spMkLst>
            <pc:docMk/>
            <pc:sldMk cId="1288172480" sldId="314"/>
            <ac:spMk id="6" creationId="{9BFDE4BB-7591-49FC-AD5E-93A6BD8F937B}"/>
          </ac:spMkLst>
        </pc:spChg>
        <pc:spChg chg="add mod ord">
          <ac:chgData name="Abbey, Elizabeth" userId="565341bf-87d7-4069-b701-6ee7cb31fa5d" providerId="ADAL" clId="{0653C380-0BAA-4959-9FF8-4476842BC05D}" dt="2020-10-29T22:47:35.510" v="2123" actId="700"/>
          <ac:spMkLst>
            <pc:docMk/>
            <pc:sldMk cId="1288172480" sldId="314"/>
            <ac:spMk id="7" creationId="{670CEEEB-3EBA-43E0-AC46-CD0D504AA445}"/>
          </ac:spMkLst>
        </pc:spChg>
        <pc:spChg chg="add del mod ord">
          <ac:chgData name="Abbey, Elizabeth" userId="565341bf-87d7-4069-b701-6ee7cb31fa5d" providerId="ADAL" clId="{0653C380-0BAA-4959-9FF8-4476842BC05D}" dt="2020-10-29T22:43:12.004" v="2078" actId="478"/>
          <ac:spMkLst>
            <pc:docMk/>
            <pc:sldMk cId="1288172480" sldId="314"/>
            <ac:spMk id="8" creationId="{20DB2D51-5948-4F37-934C-7EBE07D5DEA7}"/>
          </ac:spMkLst>
        </pc:spChg>
        <pc:spChg chg="add del mod ord">
          <ac:chgData name="Abbey, Elizabeth" userId="565341bf-87d7-4069-b701-6ee7cb31fa5d" providerId="ADAL" clId="{0653C380-0BAA-4959-9FF8-4476842BC05D}" dt="2020-10-29T22:47:35.510" v="2123" actId="700"/>
          <ac:spMkLst>
            <pc:docMk/>
            <pc:sldMk cId="1288172480" sldId="314"/>
            <ac:spMk id="10" creationId="{12F71F8A-5656-4F02-8C5E-D55452B07998}"/>
          </ac:spMkLst>
        </pc:spChg>
        <pc:spChg chg="add del mod ord">
          <ac:chgData name="Abbey, Elizabeth" userId="565341bf-87d7-4069-b701-6ee7cb31fa5d" providerId="ADAL" clId="{0653C380-0BAA-4959-9FF8-4476842BC05D}" dt="2020-10-29T22:47:35.510" v="2123" actId="700"/>
          <ac:spMkLst>
            <pc:docMk/>
            <pc:sldMk cId="1288172480" sldId="314"/>
            <ac:spMk id="11" creationId="{867DEA98-94EC-4452-B48B-8F7C4986E1E5}"/>
          </ac:spMkLst>
        </pc:spChg>
        <pc:spChg chg="add del mod ord">
          <ac:chgData name="Abbey, Elizabeth" userId="565341bf-87d7-4069-b701-6ee7cb31fa5d" providerId="ADAL" clId="{0653C380-0BAA-4959-9FF8-4476842BC05D}" dt="2020-10-29T22:47:35.510" v="2123" actId="700"/>
          <ac:spMkLst>
            <pc:docMk/>
            <pc:sldMk cId="1288172480" sldId="314"/>
            <ac:spMk id="12" creationId="{144BDF89-8E5B-46E3-A00A-1C9891057260}"/>
          </ac:spMkLst>
        </pc:spChg>
        <pc:picChg chg="add mod">
          <ac:chgData name="Abbey, Elizabeth" userId="565341bf-87d7-4069-b701-6ee7cb31fa5d" providerId="ADAL" clId="{0653C380-0BAA-4959-9FF8-4476842BC05D}" dt="2020-10-29T22:46:10.897" v="2088" actId="1076"/>
          <ac:picMkLst>
            <pc:docMk/>
            <pc:sldMk cId="1288172480" sldId="314"/>
            <ac:picMk id="9" creationId="{5B2D9690-523C-440A-8EF6-DA319FCC9F4F}"/>
          </ac:picMkLst>
        </pc:picChg>
        <pc:picChg chg="add mod">
          <ac:chgData name="Abbey, Elizabeth" userId="565341bf-87d7-4069-b701-6ee7cb31fa5d" providerId="ADAL" clId="{0653C380-0BAA-4959-9FF8-4476842BC05D}" dt="2020-10-29T22:47:01.012" v="2121" actId="1440"/>
          <ac:picMkLst>
            <pc:docMk/>
            <pc:sldMk cId="1288172480" sldId="314"/>
            <ac:picMk id="1026" creationId="{B261D7B7-0843-4C42-AD56-301A950C2B98}"/>
          </ac:picMkLst>
        </pc:picChg>
      </pc:sldChg>
      <pc:sldChg chg="addSp delSp modSp new del mod modClrScheme chgLayout">
        <pc:chgData name="Abbey, Elizabeth" userId="565341bf-87d7-4069-b701-6ee7cb31fa5d" providerId="ADAL" clId="{0653C380-0BAA-4959-9FF8-4476842BC05D}" dt="2020-10-29T22:50:53.332" v="2164" actId="47"/>
        <pc:sldMkLst>
          <pc:docMk/>
          <pc:sldMk cId="395614620" sldId="315"/>
        </pc:sldMkLst>
        <pc:spChg chg="mod ord">
          <ac:chgData name="Abbey, Elizabeth" userId="565341bf-87d7-4069-b701-6ee7cb31fa5d" providerId="ADAL" clId="{0653C380-0BAA-4959-9FF8-4476842BC05D}" dt="2020-10-29T22:47:43.156" v="2125" actId="700"/>
          <ac:spMkLst>
            <pc:docMk/>
            <pc:sldMk cId="395614620" sldId="315"/>
            <ac:spMk id="2" creationId="{9854DAA6-9B0F-48E2-A9A2-40D249815433}"/>
          </ac:spMkLst>
        </pc:spChg>
        <pc:spChg chg="del mod ord">
          <ac:chgData name="Abbey, Elizabeth" userId="565341bf-87d7-4069-b701-6ee7cb31fa5d" providerId="ADAL" clId="{0653C380-0BAA-4959-9FF8-4476842BC05D}" dt="2020-10-29T22:47:43.156" v="2125" actId="700"/>
          <ac:spMkLst>
            <pc:docMk/>
            <pc:sldMk cId="395614620" sldId="315"/>
            <ac:spMk id="3" creationId="{988C4747-3FEA-48C4-9D47-F309AB9ACF19}"/>
          </ac:spMkLst>
        </pc:spChg>
        <pc:spChg chg="del mod ord">
          <ac:chgData name="Abbey, Elizabeth" userId="565341bf-87d7-4069-b701-6ee7cb31fa5d" providerId="ADAL" clId="{0653C380-0BAA-4959-9FF8-4476842BC05D}" dt="2020-10-29T22:47:43.156" v="2125" actId="700"/>
          <ac:spMkLst>
            <pc:docMk/>
            <pc:sldMk cId="395614620" sldId="315"/>
            <ac:spMk id="4" creationId="{9D6D82C7-9D4B-4D85-A12A-F731A2026D14}"/>
          </ac:spMkLst>
        </pc:spChg>
        <pc:spChg chg="del mod ord">
          <ac:chgData name="Abbey, Elizabeth" userId="565341bf-87d7-4069-b701-6ee7cb31fa5d" providerId="ADAL" clId="{0653C380-0BAA-4959-9FF8-4476842BC05D}" dt="2020-10-29T22:47:43.156" v="2125" actId="700"/>
          <ac:spMkLst>
            <pc:docMk/>
            <pc:sldMk cId="395614620" sldId="315"/>
            <ac:spMk id="5" creationId="{B0147E4C-50C6-4BA6-B223-01D950CE8DA8}"/>
          </ac:spMkLst>
        </pc:spChg>
        <pc:spChg chg="del mod ord">
          <ac:chgData name="Abbey, Elizabeth" userId="565341bf-87d7-4069-b701-6ee7cb31fa5d" providerId="ADAL" clId="{0653C380-0BAA-4959-9FF8-4476842BC05D}" dt="2020-10-29T22:47:43.156" v="2125" actId="700"/>
          <ac:spMkLst>
            <pc:docMk/>
            <pc:sldMk cId="395614620" sldId="315"/>
            <ac:spMk id="6" creationId="{763CE789-2769-4EBE-9661-00621F749423}"/>
          </ac:spMkLst>
        </pc:spChg>
        <pc:spChg chg="add mod ord">
          <ac:chgData name="Abbey, Elizabeth" userId="565341bf-87d7-4069-b701-6ee7cb31fa5d" providerId="ADAL" clId="{0653C380-0BAA-4959-9FF8-4476842BC05D}" dt="2020-10-29T22:47:43.156" v="2125" actId="700"/>
          <ac:spMkLst>
            <pc:docMk/>
            <pc:sldMk cId="395614620" sldId="315"/>
            <ac:spMk id="7" creationId="{C4A5924E-51E3-4239-9F35-F6DA6833DE8F}"/>
          </ac:spMkLst>
        </pc:spChg>
        <pc:spChg chg="add mod ord">
          <ac:chgData name="Abbey, Elizabeth" userId="565341bf-87d7-4069-b701-6ee7cb31fa5d" providerId="ADAL" clId="{0653C380-0BAA-4959-9FF8-4476842BC05D}" dt="2020-10-29T22:47:43.156" v="2125" actId="700"/>
          <ac:spMkLst>
            <pc:docMk/>
            <pc:sldMk cId="395614620" sldId="315"/>
            <ac:spMk id="8" creationId="{2A5751BE-76EF-4A75-A2B2-802E259E327E}"/>
          </ac:spMkLst>
        </pc:spChg>
        <pc:spChg chg="add mod ord">
          <ac:chgData name="Abbey, Elizabeth" userId="565341bf-87d7-4069-b701-6ee7cb31fa5d" providerId="ADAL" clId="{0653C380-0BAA-4959-9FF8-4476842BC05D}" dt="2020-10-29T22:47:51.009" v="2146" actId="20577"/>
          <ac:spMkLst>
            <pc:docMk/>
            <pc:sldMk cId="395614620" sldId="315"/>
            <ac:spMk id="9" creationId="{6AFE5C4D-FBB7-4013-B5B3-8EBEBA797799}"/>
          </ac:spMkLst>
        </pc:spChg>
        <pc:spChg chg="add mod ord">
          <ac:chgData name="Abbey, Elizabeth" userId="565341bf-87d7-4069-b701-6ee7cb31fa5d" providerId="ADAL" clId="{0653C380-0BAA-4959-9FF8-4476842BC05D}" dt="2020-10-29T22:47:43.156" v="2125" actId="700"/>
          <ac:spMkLst>
            <pc:docMk/>
            <pc:sldMk cId="395614620" sldId="315"/>
            <ac:spMk id="10" creationId="{69570C09-D4F0-4F92-809D-8A2DFEAFF96C}"/>
          </ac:spMkLst>
        </pc:spChg>
        <pc:spChg chg="add mod ord">
          <ac:chgData name="Abbey, Elizabeth" userId="565341bf-87d7-4069-b701-6ee7cb31fa5d" providerId="ADAL" clId="{0653C380-0BAA-4959-9FF8-4476842BC05D}" dt="2020-10-29T22:47:43.156" v="2125" actId="700"/>
          <ac:spMkLst>
            <pc:docMk/>
            <pc:sldMk cId="395614620" sldId="315"/>
            <ac:spMk id="11" creationId="{CF2CDE83-FE0F-4BA2-BA43-BA8D2C7C0F65}"/>
          </ac:spMkLst>
        </pc:spChg>
        <pc:spChg chg="add mod ord">
          <ac:chgData name="Abbey, Elizabeth" userId="565341bf-87d7-4069-b701-6ee7cb31fa5d" providerId="ADAL" clId="{0653C380-0BAA-4959-9FF8-4476842BC05D}" dt="2020-10-29T22:47:56.520" v="2163" actId="20577"/>
          <ac:spMkLst>
            <pc:docMk/>
            <pc:sldMk cId="395614620" sldId="315"/>
            <ac:spMk id="12" creationId="{33546F59-CD88-4868-BA6D-0CB3F1468D7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0AD369-190F-47BA-8C41-E107A79C800B}" type="datetimeFigureOut">
              <a:rPr lang="en-NZ" smtClean="0"/>
              <a:t>30/10/2020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39D8D5-E600-4A22-AF2B-8F097BE8A062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4096432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609600" y="2327032"/>
            <a:ext cx="10972803" cy="1205401"/>
          </a:xfrm>
        </p:spPr>
        <p:txBody>
          <a:bodyPr anchor="b" anchorCtr="0"/>
          <a:lstStyle/>
          <a:p>
            <a:r>
              <a:rPr lang="en-US"/>
              <a:t>Click to edit Master title style</a:t>
            </a:r>
            <a:endParaRPr lang="en-NZ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3740151"/>
            <a:ext cx="10972800" cy="777594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 b="1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subtitle text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0" y="4800600"/>
            <a:ext cx="3699933" cy="304800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US" dirty="0"/>
              <a:t>Edit Date</a:t>
            </a:r>
            <a:endParaRPr lang="en-NZ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2"/>
          </p:nvPr>
        </p:nvSpPr>
        <p:spPr>
          <a:xfrm>
            <a:off x="609600" y="6364095"/>
            <a:ext cx="4114800" cy="288000"/>
          </a:xfrm>
        </p:spPr>
        <p:txBody>
          <a:bodyPr/>
          <a:lstStyle>
            <a:lvl1pPr algn="l">
              <a:defRPr/>
            </a:lvl1pPr>
          </a:lstStyle>
          <a:p>
            <a:endParaRPr lang="en-NZ" dirty="0"/>
          </a:p>
        </p:txBody>
      </p:sp>
      <p:sp>
        <p:nvSpPr>
          <p:cNvPr id="9" name="Right Triangle 8"/>
          <p:cNvSpPr/>
          <p:nvPr userDrawn="1"/>
        </p:nvSpPr>
        <p:spPr>
          <a:xfrm rot="16200000">
            <a:off x="7747110" y="2390533"/>
            <a:ext cx="3346933" cy="5621866"/>
          </a:xfrm>
          <a:prstGeom prst="rtTriangle">
            <a:avLst/>
          </a:prstGeom>
          <a:solidFill>
            <a:srgbClr val="3EB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r>
              <a:rPr lang="en-US">
                <a:latin typeface="+mj-lt"/>
              </a:rPr>
              <a:t> 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06312"/>
            <a:ext cx="1650145" cy="1534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513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2">
    <p:bg>
      <p:bgPr>
        <a:gradFill>
          <a:gsLst>
            <a:gs pos="0">
              <a:schemeClr val="accent2"/>
            </a:gs>
            <a:gs pos="73000">
              <a:schemeClr val="accent1"/>
            </a:gs>
          </a:gsLst>
          <a:lin ang="135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0"/>
          <p:cNvSpPr>
            <a:spLocks noGrp="1"/>
          </p:cNvSpPr>
          <p:nvPr>
            <p:ph type="title"/>
          </p:nvPr>
        </p:nvSpPr>
        <p:spPr>
          <a:xfrm>
            <a:off x="609600" y="2327032"/>
            <a:ext cx="10972803" cy="1205401"/>
          </a:xfrm>
        </p:spPr>
        <p:txBody>
          <a:bodyPr anchor="b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NZ" dirty="0"/>
          </a:p>
        </p:txBody>
      </p:sp>
      <p:sp>
        <p:nvSpPr>
          <p:cNvPr id="6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3740151"/>
            <a:ext cx="10972800" cy="777594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subtitle text</a:t>
            </a:r>
          </a:p>
        </p:txBody>
      </p:sp>
      <p:sp>
        <p:nvSpPr>
          <p:cNvPr id="12" name="Text Placeholder 15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0" y="4800600"/>
            <a:ext cx="3699933" cy="304800"/>
          </a:xfrm>
        </p:spPr>
        <p:txBody>
          <a:bodyPr>
            <a:normAutofit/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Edit Date</a:t>
            </a:r>
            <a:endParaRPr lang="en-NZ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>
          <a:xfrm>
            <a:off x="609600" y="6364095"/>
            <a:ext cx="4114800" cy="288000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endParaRPr lang="en-NZ" dirty="0"/>
          </a:p>
        </p:txBody>
      </p:sp>
      <p:sp>
        <p:nvSpPr>
          <p:cNvPr id="10" name="Right Triangle 9"/>
          <p:cNvSpPr/>
          <p:nvPr userDrawn="1"/>
        </p:nvSpPr>
        <p:spPr>
          <a:xfrm rot="16200000">
            <a:off x="7747110" y="2408118"/>
            <a:ext cx="3346933" cy="5621866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90405" y="4932598"/>
            <a:ext cx="1772335" cy="170477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88" t="9879"/>
          <a:stretch/>
        </p:blipFill>
        <p:spPr>
          <a:xfrm>
            <a:off x="-19051" y="-28576"/>
            <a:ext cx="6320797" cy="5133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2567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0"/>
          <p:cNvSpPr>
            <a:spLocks noGrp="1"/>
          </p:cNvSpPr>
          <p:nvPr>
            <p:ph type="title"/>
          </p:nvPr>
        </p:nvSpPr>
        <p:spPr>
          <a:xfrm>
            <a:off x="609601" y="3406140"/>
            <a:ext cx="6865620" cy="1472493"/>
          </a:xfrm>
        </p:spPr>
        <p:txBody>
          <a:bodyPr anchor="b" anchorCtr="0"/>
          <a:lstStyle/>
          <a:p>
            <a:r>
              <a:rPr lang="en-US"/>
              <a:t>Click to edit Master title style</a:t>
            </a:r>
            <a:endParaRPr lang="en-NZ" dirty="0"/>
          </a:p>
        </p:txBody>
      </p:sp>
      <p:sp>
        <p:nvSpPr>
          <p:cNvPr id="10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5086352"/>
            <a:ext cx="6865618" cy="476249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 b="1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subtitle text</a:t>
            </a:r>
          </a:p>
        </p:txBody>
      </p:sp>
      <p:sp>
        <p:nvSpPr>
          <p:cNvPr id="12" name="Text Placeholder 15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0" y="5854700"/>
            <a:ext cx="3699933" cy="304800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US" dirty="0"/>
              <a:t>Edit Date</a:t>
            </a:r>
            <a:endParaRPr lang="en-NZ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>
          <a:xfrm>
            <a:off x="7475221" y="6394668"/>
            <a:ext cx="4114800" cy="288000"/>
          </a:xfrm>
        </p:spPr>
        <p:txBody>
          <a:bodyPr/>
          <a:lstStyle>
            <a:lvl1pPr algn="r">
              <a:defRPr/>
            </a:lvl1pPr>
          </a:lstStyle>
          <a:p>
            <a:endParaRPr lang="en-NZ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382" y="664928"/>
            <a:ext cx="1372063" cy="1276019"/>
          </a:xfrm>
          <a:prstGeom prst="rect">
            <a:avLst/>
          </a:prstGeom>
        </p:spPr>
      </p:pic>
      <p:grpSp>
        <p:nvGrpSpPr>
          <p:cNvPr id="14" name="Group 13"/>
          <p:cNvGrpSpPr/>
          <p:nvPr userDrawn="1"/>
        </p:nvGrpSpPr>
        <p:grpSpPr>
          <a:xfrm>
            <a:off x="2105795" y="0"/>
            <a:ext cx="10086204" cy="4550041"/>
            <a:chOff x="2105795" y="0"/>
            <a:chExt cx="10086204" cy="4550041"/>
          </a:xfrm>
        </p:grpSpPr>
        <p:sp>
          <p:nvSpPr>
            <p:cNvPr id="15" name="Freeform 14"/>
            <p:cNvSpPr/>
            <p:nvPr userDrawn="1"/>
          </p:nvSpPr>
          <p:spPr>
            <a:xfrm rot="10800000" flipH="1">
              <a:off x="2105795" y="0"/>
              <a:ext cx="10086204" cy="4506499"/>
            </a:xfrm>
            <a:custGeom>
              <a:avLst/>
              <a:gdLst>
                <a:gd name="connsiteX0" fmla="*/ 0 w 10086204"/>
                <a:gd name="connsiteY0" fmla="*/ 4506499 h 4506499"/>
                <a:gd name="connsiteX1" fmla="*/ 10086204 w 10086204"/>
                <a:gd name="connsiteY1" fmla="*/ 4506499 h 4506499"/>
                <a:gd name="connsiteX2" fmla="*/ 10086204 w 10086204"/>
                <a:gd name="connsiteY2" fmla="*/ 907690 h 4506499"/>
                <a:gd name="connsiteX3" fmla="*/ 8828812 w 10086204"/>
                <a:gd name="connsiteY3" fmla="*/ 179706 h 4506499"/>
                <a:gd name="connsiteX4" fmla="*/ 8828812 w 10086204"/>
                <a:gd name="connsiteY4" fmla="*/ 182596 h 4506499"/>
                <a:gd name="connsiteX5" fmla="*/ 8800745 w 10086204"/>
                <a:gd name="connsiteY5" fmla="*/ 165544 h 4506499"/>
                <a:gd name="connsiteX6" fmla="*/ 8146959 w 10086204"/>
                <a:gd name="connsiteY6" fmla="*/ 0 h 4506499"/>
                <a:gd name="connsiteX7" fmla="*/ 7493173 w 10086204"/>
                <a:gd name="connsiteY7" fmla="*/ 165544 h 4506499"/>
                <a:gd name="connsiteX8" fmla="*/ 7399326 w 10086204"/>
                <a:gd name="connsiteY8" fmla="*/ 222558 h 4506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086204" h="4506499">
                  <a:moveTo>
                    <a:pt x="0" y="4506499"/>
                  </a:moveTo>
                  <a:lnTo>
                    <a:pt x="10086204" y="4506499"/>
                  </a:lnTo>
                  <a:lnTo>
                    <a:pt x="10086204" y="907690"/>
                  </a:lnTo>
                  <a:lnTo>
                    <a:pt x="8828812" y="179706"/>
                  </a:lnTo>
                  <a:lnTo>
                    <a:pt x="8828812" y="182596"/>
                  </a:lnTo>
                  <a:lnTo>
                    <a:pt x="8800745" y="165544"/>
                  </a:lnTo>
                  <a:cubicBezTo>
                    <a:pt x="8606399" y="59969"/>
                    <a:pt x="8383682" y="0"/>
                    <a:pt x="8146959" y="0"/>
                  </a:cubicBezTo>
                  <a:cubicBezTo>
                    <a:pt x="7910236" y="0"/>
                    <a:pt x="7687520" y="59969"/>
                    <a:pt x="7493173" y="165544"/>
                  </a:cubicBezTo>
                  <a:lnTo>
                    <a:pt x="7399326" y="22255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endParaRPr lang="en-NZ"/>
            </a:p>
          </p:txBody>
        </p:sp>
        <p:sp>
          <p:nvSpPr>
            <p:cNvPr id="16" name="Freeform 15"/>
            <p:cNvSpPr/>
            <p:nvPr userDrawn="1"/>
          </p:nvSpPr>
          <p:spPr>
            <a:xfrm rot="10800000" flipH="1">
              <a:off x="2364419" y="0"/>
              <a:ext cx="9827580" cy="4550041"/>
            </a:xfrm>
            <a:custGeom>
              <a:avLst/>
              <a:gdLst>
                <a:gd name="connsiteX0" fmla="*/ 0 w 9827580"/>
                <a:gd name="connsiteY0" fmla="*/ 4550041 h 4550041"/>
                <a:gd name="connsiteX1" fmla="*/ 9827580 w 9827580"/>
                <a:gd name="connsiteY1" fmla="*/ 4550041 h 4550041"/>
                <a:gd name="connsiteX2" fmla="*/ 9827580 w 9827580"/>
                <a:gd name="connsiteY2" fmla="*/ 714415 h 4550041"/>
                <a:gd name="connsiteX3" fmla="*/ 8904018 w 9827580"/>
                <a:gd name="connsiteY3" fmla="*/ 179706 h 4550041"/>
                <a:gd name="connsiteX4" fmla="*/ 8904018 w 9827580"/>
                <a:gd name="connsiteY4" fmla="*/ 182596 h 4550041"/>
                <a:gd name="connsiteX5" fmla="*/ 8875951 w 9827580"/>
                <a:gd name="connsiteY5" fmla="*/ 165544 h 4550041"/>
                <a:gd name="connsiteX6" fmla="*/ 8222165 w 9827580"/>
                <a:gd name="connsiteY6" fmla="*/ 0 h 4550041"/>
                <a:gd name="connsiteX7" fmla="*/ 7568379 w 9827580"/>
                <a:gd name="connsiteY7" fmla="*/ 165544 h 4550041"/>
                <a:gd name="connsiteX8" fmla="*/ 7474532 w 9827580"/>
                <a:gd name="connsiteY8" fmla="*/ 222558 h 4550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827580" h="4550041">
                  <a:moveTo>
                    <a:pt x="0" y="4550041"/>
                  </a:moveTo>
                  <a:lnTo>
                    <a:pt x="9827580" y="4550041"/>
                  </a:lnTo>
                  <a:lnTo>
                    <a:pt x="9827580" y="714415"/>
                  </a:lnTo>
                  <a:lnTo>
                    <a:pt x="8904018" y="179706"/>
                  </a:lnTo>
                  <a:lnTo>
                    <a:pt x="8904018" y="182596"/>
                  </a:lnTo>
                  <a:lnTo>
                    <a:pt x="8875951" y="165544"/>
                  </a:lnTo>
                  <a:cubicBezTo>
                    <a:pt x="8681605" y="59969"/>
                    <a:pt x="8458888" y="0"/>
                    <a:pt x="8222165" y="0"/>
                  </a:cubicBezTo>
                  <a:cubicBezTo>
                    <a:pt x="7985442" y="0"/>
                    <a:pt x="7762727" y="59969"/>
                    <a:pt x="7568379" y="165544"/>
                  </a:cubicBezTo>
                  <a:lnTo>
                    <a:pt x="7474532" y="22255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>
                <a:lnSpc>
                  <a:spcPct val="100000"/>
                </a:lnSpc>
              </a:pPr>
              <a:endParaRPr lang="en-NZ"/>
            </a:p>
          </p:txBody>
        </p:sp>
      </p:grpSp>
    </p:spTree>
    <p:extLst>
      <p:ext uri="{BB962C8B-B14F-4D97-AF65-F5344CB8AC3E}">
        <p14:creationId xmlns:p14="http://schemas.microsoft.com/office/powerpoint/2010/main" val="19638494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0"/>
          <p:cNvSpPr>
            <a:spLocks noGrp="1"/>
          </p:cNvSpPr>
          <p:nvPr>
            <p:ph type="title"/>
          </p:nvPr>
        </p:nvSpPr>
        <p:spPr>
          <a:xfrm>
            <a:off x="4724401" y="701040"/>
            <a:ext cx="6865620" cy="1472493"/>
          </a:xfrm>
        </p:spPr>
        <p:txBody>
          <a:bodyPr anchor="b" anchorCtr="0"/>
          <a:lstStyle/>
          <a:p>
            <a:r>
              <a:rPr lang="en-US"/>
              <a:t>Click to edit Master title style</a:t>
            </a:r>
            <a:endParaRPr lang="en-NZ" dirty="0"/>
          </a:p>
        </p:txBody>
      </p:sp>
      <p:sp>
        <p:nvSpPr>
          <p:cNvPr id="10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4724400" y="2381252"/>
            <a:ext cx="6865618" cy="476249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 b="1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subtitle text</a:t>
            </a:r>
          </a:p>
        </p:txBody>
      </p:sp>
      <p:sp>
        <p:nvSpPr>
          <p:cNvPr id="12" name="Text Placeholder 15"/>
          <p:cNvSpPr>
            <a:spLocks noGrp="1"/>
          </p:cNvSpPr>
          <p:nvPr>
            <p:ph type="body" sz="quarter" idx="11" hasCustomPrompt="1"/>
          </p:nvPr>
        </p:nvSpPr>
        <p:spPr>
          <a:xfrm>
            <a:off x="4724400" y="3149600"/>
            <a:ext cx="3699933" cy="304800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US" dirty="0"/>
              <a:t>Edit Date</a:t>
            </a:r>
            <a:endParaRPr lang="en-NZ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>
          <a:xfrm>
            <a:off x="8168639" y="5198328"/>
            <a:ext cx="3421381" cy="288000"/>
          </a:xfrm>
        </p:spPr>
        <p:txBody>
          <a:bodyPr/>
          <a:lstStyle>
            <a:lvl1pPr algn="l">
              <a:defRPr/>
            </a:lvl1pPr>
          </a:lstStyle>
          <a:p>
            <a:endParaRPr lang="en-NZ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589" y="447156"/>
            <a:ext cx="2910255" cy="807000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 rot="10800000">
            <a:off x="0" y="2307959"/>
            <a:ext cx="10086204" cy="4550041"/>
            <a:chOff x="2105795" y="0"/>
            <a:chExt cx="10086204" cy="4550041"/>
          </a:xfrm>
        </p:grpSpPr>
        <p:sp>
          <p:nvSpPr>
            <p:cNvPr id="19" name="Freeform 18"/>
            <p:cNvSpPr/>
            <p:nvPr userDrawn="1"/>
          </p:nvSpPr>
          <p:spPr>
            <a:xfrm rot="10800000" flipH="1">
              <a:off x="2105795" y="0"/>
              <a:ext cx="10086204" cy="4506499"/>
            </a:xfrm>
            <a:custGeom>
              <a:avLst/>
              <a:gdLst>
                <a:gd name="connsiteX0" fmla="*/ 0 w 10086204"/>
                <a:gd name="connsiteY0" fmla="*/ 4506499 h 4506499"/>
                <a:gd name="connsiteX1" fmla="*/ 10086204 w 10086204"/>
                <a:gd name="connsiteY1" fmla="*/ 4506499 h 4506499"/>
                <a:gd name="connsiteX2" fmla="*/ 10086204 w 10086204"/>
                <a:gd name="connsiteY2" fmla="*/ 907690 h 4506499"/>
                <a:gd name="connsiteX3" fmla="*/ 8828812 w 10086204"/>
                <a:gd name="connsiteY3" fmla="*/ 179706 h 4506499"/>
                <a:gd name="connsiteX4" fmla="*/ 8828812 w 10086204"/>
                <a:gd name="connsiteY4" fmla="*/ 182596 h 4506499"/>
                <a:gd name="connsiteX5" fmla="*/ 8800745 w 10086204"/>
                <a:gd name="connsiteY5" fmla="*/ 165544 h 4506499"/>
                <a:gd name="connsiteX6" fmla="*/ 8146959 w 10086204"/>
                <a:gd name="connsiteY6" fmla="*/ 0 h 4506499"/>
                <a:gd name="connsiteX7" fmla="*/ 7493173 w 10086204"/>
                <a:gd name="connsiteY7" fmla="*/ 165544 h 4506499"/>
                <a:gd name="connsiteX8" fmla="*/ 7399326 w 10086204"/>
                <a:gd name="connsiteY8" fmla="*/ 222558 h 4506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086204" h="4506499">
                  <a:moveTo>
                    <a:pt x="0" y="4506499"/>
                  </a:moveTo>
                  <a:lnTo>
                    <a:pt x="10086204" y="4506499"/>
                  </a:lnTo>
                  <a:lnTo>
                    <a:pt x="10086204" y="907690"/>
                  </a:lnTo>
                  <a:lnTo>
                    <a:pt x="8828812" y="179706"/>
                  </a:lnTo>
                  <a:lnTo>
                    <a:pt x="8828812" y="182596"/>
                  </a:lnTo>
                  <a:lnTo>
                    <a:pt x="8800745" y="165544"/>
                  </a:lnTo>
                  <a:cubicBezTo>
                    <a:pt x="8606399" y="59969"/>
                    <a:pt x="8383682" y="0"/>
                    <a:pt x="8146959" y="0"/>
                  </a:cubicBezTo>
                  <a:cubicBezTo>
                    <a:pt x="7910236" y="0"/>
                    <a:pt x="7687520" y="59969"/>
                    <a:pt x="7493173" y="165544"/>
                  </a:cubicBezTo>
                  <a:lnTo>
                    <a:pt x="7399326" y="22255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20" name="Freeform 19"/>
            <p:cNvSpPr/>
            <p:nvPr userDrawn="1"/>
          </p:nvSpPr>
          <p:spPr>
            <a:xfrm rot="10800000" flipH="1">
              <a:off x="2364419" y="0"/>
              <a:ext cx="9827580" cy="4550041"/>
            </a:xfrm>
            <a:custGeom>
              <a:avLst/>
              <a:gdLst>
                <a:gd name="connsiteX0" fmla="*/ 0 w 9827580"/>
                <a:gd name="connsiteY0" fmla="*/ 4550041 h 4550041"/>
                <a:gd name="connsiteX1" fmla="*/ 9827580 w 9827580"/>
                <a:gd name="connsiteY1" fmla="*/ 4550041 h 4550041"/>
                <a:gd name="connsiteX2" fmla="*/ 9827580 w 9827580"/>
                <a:gd name="connsiteY2" fmla="*/ 714415 h 4550041"/>
                <a:gd name="connsiteX3" fmla="*/ 8904018 w 9827580"/>
                <a:gd name="connsiteY3" fmla="*/ 179706 h 4550041"/>
                <a:gd name="connsiteX4" fmla="*/ 8904018 w 9827580"/>
                <a:gd name="connsiteY4" fmla="*/ 182596 h 4550041"/>
                <a:gd name="connsiteX5" fmla="*/ 8875951 w 9827580"/>
                <a:gd name="connsiteY5" fmla="*/ 165544 h 4550041"/>
                <a:gd name="connsiteX6" fmla="*/ 8222165 w 9827580"/>
                <a:gd name="connsiteY6" fmla="*/ 0 h 4550041"/>
                <a:gd name="connsiteX7" fmla="*/ 7568379 w 9827580"/>
                <a:gd name="connsiteY7" fmla="*/ 165544 h 4550041"/>
                <a:gd name="connsiteX8" fmla="*/ 7474532 w 9827580"/>
                <a:gd name="connsiteY8" fmla="*/ 222558 h 4550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827580" h="4550041">
                  <a:moveTo>
                    <a:pt x="0" y="4550041"/>
                  </a:moveTo>
                  <a:lnTo>
                    <a:pt x="9827580" y="4550041"/>
                  </a:lnTo>
                  <a:lnTo>
                    <a:pt x="9827580" y="714415"/>
                  </a:lnTo>
                  <a:lnTo>
                    <a:pt x="8904018" y="179706"/>
                  </a:lnTo>
                  <a:lnTo>
                    <a:pt x="8904018" y="182596"/>
                  </a:lnTo>
                  <a:lnTo>
                    <a:pt x="8875951" y="165544"/>
                  </a:lnTo>
                  <a:cubicBezTo>
                    <a:pt x="8681605" y="59969"/>
                    <a:pt x="8458888" y="0"/>
                    <a:pt x="8222165" y="0"/>
                  </a:cubicBezTo>
                  <a:cubicBezTo>
                    <a:pt x="7985442" y="0"/>
                    <a:pt x="7762727" y="59969"/>
                    <a:pt x="7568379" y="165544"/>
                  </a:cubicBezTo>
                  <a:lnTo>
                    <a:pt x="7474532" y="22255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en-NZ"/>
            </a:p>
          </p:txBody>
        </p:sp>
      </p:grpSp>
    </p:spTree>
    <p:extLst>
      <p:ext uri="{BB962C8B-B14F-4D97-AF65-F5344CB8AC3E}">
        <p14:creationId xmlns:p14="http://schemas.microsoft.com/office/powerpoint/2010/main" val="29452763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60F374-A6AD-43B6-B49D-5153806E70CF}" type="slidenum">
              <a:rPr lang="en-NZ" smtClean="0"/>
              <a:pPr/>
              <a:t>‹#›</a:t>
            </a:fld>
            <a:endParaRPr lang="en-NZ"/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6781800" y="708660"/>
            <a:ext cx="4800600" cy="4784090"/>
          </a:xfrm>
        </p:spPr>
        <p:txBody>
          <a:bodyPr anchor="t" anchorCtr="0">
            <a:normAutofit/>
          </a:bodyPr>
          <a:lstStyle>
            <a:lvl1pPr algn="r">
              <a:lnSpc>
                <a:spcPct val="150000"/>
              </a:lnSpc>
              <a:defRPr sz="2800" b="1" baseline="0"/>
            </a:lvl1pPr>
            <a:lvl2pPr algn="r"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</a:lstStyle>
          <a:p>
            <a:pPr lvl="0"/>
            <a:r>
              <a:rPr lang="en-NZ" sz="2800" b="1" dirty="0"/>
              <a:t>Introduction 01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3"/>
          </p:nvPr>
        </p:nvSpPr>
        <p:spPr>
          <a:xfrm>
            <a:off x="5181600" y="6364095"/>
            <a:ext cx="4114800" cy="288000"/>
          </a:xfrm>
        </p:spPr>
        <p:txBody>
          <a:bodyPr/>
          <a:lstStyle>
            <a:lvl1pPr algn="l">
              <a:defRPr/>
            </a:lvl1pPr>
          </a:lstStyle>
          <a:p>
            <a:endParaRPr lang="en-NZ" dirty="0"/>
          </a:p>
        </p:txBody>
      </p:sp>
      <p:sp>
        <p:nvSpPr>
          <p:cNvPr id="9" name="Freeform 8"/>
          <p:cNvSpPr/>
          <p:nvPr userDrawn="1"/>
        </p:nvSpPr>
        <p:spPr>
          <a:xfrm>
            <a:off x="2" y="316596"/>
            <a:ext cx="6976825" cy="6541407"/>
          </a:xfrm>
          <a:custGeom>
            <a:avLst/>
            <a:gdLst>
              <a:gd name="connsiteX0" fmla="*/ 2622550 w 6976825"/>
              <a:gd name="connsiteY0" fmla="*/ 0 h 6541407"/>
              <a:gd name="connsiteX1" fmla="*/ 4032250 w 6976825"/>
              <a:gd name="connsiteY1" fmla="*/ 0 h 6541407"/>
              <a:gd name="connsiteX2" fmla="*/ 4032250 w 6976825"/>
              <a:gd name="connsiteY2" fmla="*/ 1 h 6541407"/>
              <a:gd name="connsiteX3" fmla="*/ 6398514 w 6976825"/>
              <a:gd name="connsiteY3" fmla="*/ 1 h 6541407"/>
              <a:gd name="connsiteX4" fmla="*/ 6873875 w 6976825"/>
              <a:gd name="connsiteY4" fmla="*/ 821056 h 6541407"/>
              <a:gd name="connsiteX5" fmla="*/ 6916142 w 6976825"/>
              <a:gd name="connsiteY5" fmla="*/ 904669 h 6541407"/>
              <a:gd name="connsiteX6" fmla="*/ 6976825 w 6976825"/>
              <a:gd name="connsiteY6" fmla="*/ 1205243 h 6541407"/>
              <a:gd name="connsiteX7" fmla="*/ 6916142 w 6976825"/>
              <a:gd name="connsiteY7" fmla="*/ 1505818 h 6541407"/>
              <a:gd name="connsiteX8" fmla="*/ 6870082 w 6976825"/>
              <a:gd name="connsiteY8" fmla="*/ 1590678 h 6541407"/>
              <a:gd name="connsiteX9" fmla="*/ 4006536 w 6976825"/>
              <a:gd name="connsiteY9" fmla="*/ 6541407 h 6541407"/>
              <a:gd name="connsiteX10" fmla="*/ 0 w 6976825"/>
              <a:gd name="connsiteY10" fmla="*/ 6541407 h 6541407"/>
              <a:gd name="connsiteX11" fmla="*/ 0 w 6976825"/>
              <a:gd name="connsiteY11" fmla="*/ 1 h 6541407"/>
              <a:gd name="connsiteX12" fmla="*/ 2622550 w 6976825"/>
              <a:gd name="connsiteY12" fmla="*/ 1 h 6541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976825" h="6541407">
                <a:moveTo>
                  <a:pt x="2622550" y="0"/>
                </a:moveTo>
                <a:lnTo>
                  <a:pt x="4032250" y="0"/>
                </a:lnTo>
                <a:lnTo>
                  <a:pt x="4032250" y="1"/>
                </a:lnTo>
                <a:lnTo>
                  <a:pt x="6398514" y="1"/>
                </a:lnTo>
                <a:lnTo>
                  <a:pt x="6873875" y="821056"/>
                </a:lnTo>
                <a:lnTo>
                  <a:pt x="6916142" y="904669"/>
                </a:lnTo>
                <a:cubicBezTo>
                  <a:pt x="6955217" y="997054"/>
                  <a:pt x="6976825" y="1098626"/>
                  <a:pt x="6976825" y="1205243"/>
                </a:cubicBezTo>
                <a:cubicBezTo>
                  <a:pt x="6976825" y="1311863"/>
                  <a:pt x="6955217" y="1413434"/>
                  <a:pt x="6916142" y="1505818"/>
                </a:cubicBezTo>
                <a:lnTo>
                  <a:pt x="6870082" y="1590678"/>
                </a:lnTo>
                <a:lnTo>
                  <a:pt x="4006536" y="6541407"/>
                </a:lnTo>
                <a:lnTo>
                  <a:pt x="0" y="6541407"/>
                </a:lnTo>
                <a:lnTo>
                  <a:pt x="0" y="1"/>
                </a:lnTo>
                <a:lnTo>
                  <a:pt x="2622550" y="1"/>
                </a:lnTo>
                <a:close/>
              </a:path>
            </a:pathLst>
          </a:custGeom>
          <a:solidFill>
            <a:srgbClr val="FED8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800"/>
          </a:p>
        </p:txBody>
      </p:sp>
      <p:sp>
        <p:nvSpPr>
          <p:cNvPr id="10" name="Picture Placeholder 42"/>
          <p:cNvSpPr>
            <a:spLocks noGrp="1"/>
          </p:cNvSpPr>
          <p:nvPr>
            <p:ph type="pic" sz="quarter" idx="10"/>
          </p:nvPr>
        </p:nvSpPr>
        <p:spPr>
          <a:xfrm>
            <a:off x="1" y="-1"/>
            <a:ext cx="6995875" cy="6858001"/>
          </a:xfrm>
          <a:custGeom>
            <a:avLst/>
            <a:gdLst>
              <a:gd name="connsiteX0" fmla="*/ 2641600 w 6995875"/>
              <a:gd name="connsiteY0" fmla="*/ 0 h 6858001"/>
              <a:gd name="connsiteX1" fmla="*/ 4051300 w 6995875"/>
              <a:gd name="connsiteY1" fmla="*/ 0 h 6858001"/>
              <a:gd name="connsiteX2" fmla="*/ 4051300 w 6995875"/>
              <a:gd name="connsiteY2" fmla="*/ 1 h 6858001"/>
              <a:gd name="connsiteX3" fmla="*/ 6417564 w 6995875"/>
              <a:gd name="connsiteY3" fmla="*/ 1 h 6858001"/>
              <a:gd name="connsiteX4" fmla="*/ 6892925 w 6995875"/>
              <a:gd name="connsiteY4" fmla="*/ 821056 h 6858001"/>
              <a:gd name="connsiteX5" fmla="*/ 6935192 w 6995875"/>
              <a:gd name="connsiteY5" fmla="*/ 904669 h 6858001"/>
              <a:gd name="connsiteX6" fmla="*/ 6995875 w 6995875"/>
              <a:gd name="connsiteY6" fmla="*/ 1205243 h 6858001"/>
              <a:gd name="connsiteX7" fmla="*/ 6935192 w 6995875"/>
              <a:gd name="connsiteY7" fmla="*/ 1505818 h 6858001"/>
              <a:gd name="connsiteX8" fmla="*/ 6889132 w 6995875"/>
              <a:gd name="connsiteY8" fmla="*/ 1590678 h 6858001"/>
              <a:gd name="connsiteX9" fmla="*/ 3842465 w 6995875"/>
              <a:gd name="connsiteY9" fmla="*/ 6858000 h 6858001"/>
              <a:gd name="connsiteX10" fmla="*/ 3619500 w 6995875"/>
              <a:gd name="connsiteY10" fmla="*/ 6858000 h 6858001"/>
              <a:gd name="connsiteX11" fmla="*/ 3619500 w 6995875"/>
              <a:gd name="connsiteY11" fmla="*/ 6858001 h 6858001"/>
              <a:gd name="connsiteX12" fmla="*/ 0 w 6995875"/>
              <a:gd name="connsiteY12" fmla="*/ 6858001 h 6858001"/>
              <a:gd name="connsiteX13" fmla="*/ 0 w 6995875"/>
              <a:gd name="connsiteY13" fmla="*/ 1 h 6858001"/>
              <a:gd name="connsiteX14" fmla="*/ 2641600 w 6995875"/>
              <a:gd name="connsiteY14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995875" h="6858001">
                <a:moveTo>
                  <a:pt x="2641600" y="0"/>
                </a:moveTo>
                <a:lnTo>
                  <a:pt x="4051300" y="0"/>
                </a:lnTo>
                <a:lnTo>
                  <a:pt x="4051300" y="1"/>
                </a:lnTo>
                <a:lnTo>
                  <a:pt x="6417564" y="1"/>
                </a:lnTo>
                <a:lnTo>
                  <a:pt x="6892925" y="821056"/>
                </a:lnTo>
                <a:lnTo>
                  <a:pt x="6935192" y="904669"/>
                </a:lnTo>
                <a:cubicBezTo>
                  <a:pt x="6974267" y="997054"/>
                  <a:pt x="6995875" y="1098626"/>
                  <a:pt x="6995875" y="1205243"/>
                </a:cubicBezTo>
                <a:cubicBezTo>
                  <a:pt x="6995875" y="1311863"/>
                  <a:pt x="6974267" y="1413434"/>
                  <a:pt x="6935192" y="1505818"/>
                </a:cubicBezTo>
                <a:lnTo>
                  <a:pt x="6889132" y="1590678"/>
                </a:lnTo>
                <a:lnTo>
                  <a:pt x="3842465" y="6858000"/>
                </a:lnTo>
                <a:lnTo>
                  <a:pt x="3619500" y="6858000"/>
                </a:lnTo>
                <a:lnTo>
                  <a:pt x="3619500" y="6858001"/>
                </a:lnTo>
                <a:lnTo>
                  <a:pt x="0" y="6858001"/>
                </a:lnTo>
                <a:lnTo>
                  <a:pt x="0" y="1"/>
                </a:lnTo>
                <a:lnTo>
                  <a:pt x="2641600" y="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anchor="ctr" anchorCtr="0">
            <a:noAutofit/>
          </a:bodyPr>
          <a:lstStyle>
            <a:lvl1pPr marL="0" indent="0" algn="ctr">
              <a:buFontTx/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6222153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60F374-A6AD-43B6-B49D-5153806E70CF}" type="slidenum">
              <a:rPr lang="en-NZ" smtClean="0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054253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599" y="409578"/>
            <a:ext cx="10972803" cy="485772"/>
          </a:xfrm>
        </p:spPr>
        <p:txBody>
          <a:bodyPr tIns="0" bIns="0" anchor="ctr" anchorCtr="0"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Content Only</a:t>
            </a:r>
            <a:endParaRPr lang="en-NZ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60F374-A6AD-43B6-B49D-5153806E70CF}" type="slidenum">
              <a:rPr lang="en-NZ" smtClean="0"/>
              <a:pPr/>
              <a:t>‹#›</a:t>
            </a:fld>
            <a:endParaRPr lang="en-NZ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609600" y="946150"/>
            <a:ext cx="10972800" cy="349250"/>
          </a:xfrm>
        </p:spPr>
        <p:txBody>
          <a:bodyPr lIns="90000" tIns="0" bIns="0" anchor="ctr" anchorCtr="0">
            <a:normAutofit/>
          </a:bodyPr>
          <a:lstStyle>
            <a:lvl1pPr>
              <a:lnSpc>
                <a:spcPct val="100000"/>
              </a:lnSpc>
              <a:defRPr sz="1600" b="1" i="0" cap="all" spc="3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Subtitle Text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386857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ject Ov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60F374-A6AD-43B6-B49D-5153806E70CF}" type="slidenum">
              <a:rPr lang="en-NZ" smtClean="0"/>
              <a:pPr/>
              <a:t>‹#›</a:t>
            </a:fld>
            <a:endParaRPr lang="en-NZ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609600" y="687070"/>
            <a:ext cx="10972800" cy="349250"/>
          </a:xfrm>
        </p:spPr>
        <p:txBody>
          <a:bodyPr anchor="ctr" anchorCtr="0">
            <a:normAutofit/>
          </a:bodyPr>
          <a:lstStyle>
            <a:lvl1pPr>
              <a:lnSpc>
                <a:spcPct val="100000"/>
              </a:lnSpc>
              <a:defRPr sz="1600" b="1" i="0" cap="all" spc="3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Project overview</a:t>
            </a:r>
            <a:endParaRPr lang="en-NZ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752600"/>
            <a:ext cx="10972800" cy="3977640"/>
          </a:xfrm>
        </p:spPr>
        <p:txBody>
          <a:bodyPr>
            <a:normAutofit/>
          </a:bodyPr>
          <a:lstStyle>
            <a:lvl1pPr>
              <a:defRPr sz="4400" b="1" baseline="0"/>
            </a:lvl1pPr>
          </a:lstStyle>
          <a:p>
            <a:pPr lvl="0"/>
            <a:r>
              <a:rPr lang="en-US" dirty="0" err="1"/>
              <a:t>Highlevel</a:t>
            </a:r>
            <a:r>
              <a:rPr lang="en-US" dirty="0"/>
              <a:t> overview of the project.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806682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60F374-A6AD-43B6-B49D-5153806E70CF}" type="slidenum">
              <a:rPr lang="en-NZ" smtClean="0"/>
              <a:pPr/>
              <a:t>‹#›</a:t>
            </a:fld>
            <a:endParaRPr lang="en-NZ"/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609599" y="409578"/>
            <a:ext cx="10972803" cy="485772"/>
          </a:xfrm>
        </p:spPr>
        <p:txBody>
          <a:bodyPr tIns="0" bIns="0" anchor="ctr" anchorCtr="0"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Two Columns Content</a:t>
            </a:r>
            <a:endParaRPr lang="en-NZ" dirty="0"/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09600" y="1752600"/>
            <a:ext cx="5265420" cy="41465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6332220" y="1752600"/>
            <a:ext cx="5250180" cy="41465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609600" y="946150"/>
            <a:ext cx="10972800" cy="349250"/>
          </a:xfrm>
        </p:spPr>
        <p:txBody>
          <a:bodyPr lIns="90000" tIns="0" bIns="0" anchor="ctr" anchorCtr="0">
            <a:normAutofit/>
          </a:bodyPr>
          <a:lstStyle>
            <a:lvl1pPr>
              <a:lnSpc>
                <a:spcPct val="100000"/>
              </a:lnSpc>
              <a:defRPr sz="1600" b="1" i="0" cap="all" spc="3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Subtitle Text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9054837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60F374-A6AD-43B6-B49D-5153806E70CF}" type="slidenum">
              <a:rPr lang="en-NZ" smtClean="0"/>
              <a:pPr/>
              <a:t>‹#›</a:t>
            </a:fld>
            <a:endParaRPr lang="en-NZ"/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609599" y="409578"/>
            <a:ext cx="10972803" cy="485772"/>
          </a:xfrm>
        </p:spPr>
        <p:txBody>
          <a:bodyPr tIns="0" bIns="0" anchor="ctr" anchorCtr="0"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Two Image Content</a:t>
            </a:r>
            <a:endParaRPr lang="en-NZ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5"/>
          </p:nvPr>
        </p:nvSpPr>
        <p:spPr>
          <a:xfrm>
            <a:off x="609600" y="1625600"/>
            <a:ext cx="5341620" cy="2317750"/>
          </a:xfrm>
          <a:solidFill>
            <a:schemeClr val="bg1">
              <a:lumMod val="85000"/>
            </a:schemeClr>
          </a:solidFill>
        </p:spPr>
        <p:txBody>
          <a:bodyPr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r>
              <a:rPr lang="en-US"/>
              <a:t>Click icon to add picture</a:t>
            </a:r>
            <a:endParaRPr lang="en-NZ" dirty="0"/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09600" y="4121150"/>
            <a:ext cx="5341620" cy="1778000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6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3" name="Picture Placeholder 9"/>
          <p:cNvSpPr>
            <a:spLocks noGrp="1"/>
          </p:cNvSpPr>
          <p:nvPr>
            <p:ph type="pic" sz="quarter" idx="16"/>
          </p:nvPr>
        </p:nvSpPr>
        <p:spPr>
          <a:xfrm>
            <a:off x="6248400" y="1625600"/>
            <a:ext cx="5334000" cy="2317750"/>
          </a:xfrm>
          <a:solidFill>
            <a:schemeClr val="bg1">
              <a:lumMod val="85000"/>
            </a:schemeClr>
          </a:solidFill>
        </p:spPr>
        <p:txBody>
          <a:bodyPr anchor="ctr" anchorCtr="0">
            <a:normAutofit/>
          </a:bodyPr>
          <a:lstStyle>
            <a:lvl1pPr algn="ctr">
              <a:defRPr sz="1200"/>
            </a:lvl1pPr>
          </a:lstStyle>
          <a:p>
            <a:r>
              <a:rPr lang="en-US"/>
              <a:t>Click icon to add picture</a:t>
            </a:r>
            <a:endParaRPr lang="en-NZ" dirty="0"/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17"/>
          </p:nvPr>
        </p:nvSpPr>
        <p:spPr>
          <a:xfrm>
            <a:off x="6248400" y="4121150"/>
            <a:ext cx="5334000" cy="1778000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6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2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609600" y="946150"/>
            <a:ext cx="10972800" cy="349250"/>
          </a:xfrm>
        </p:spPr>
        <p:txBody>
          <a:bodyPr lIns="90000" tIns="0" bIns="0" anchor="ctr" anchorCtr="0">
            <a:normAutofit/>
          </a:bodyPr>
          <a:lstStyle>
            <a:lvl1pPr>
              <a:lnSpc>
                <a:spcPct val="100000"/>
              </a:lnSpc>
              <a:defRPr sz="1600" b="1" i="0" cap="all" spc="3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Subtitle Text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792786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60F374-A6AD-43B6-B49D-5153806E70CF}" type="slidenum">
              <a:rPr lang="en-NZ" smtClean="0"/>
              <a:pPr/>
              <a:t>‹#›</a:t>
            </a:fld>
            <a:endParaRPr lang="en-NZ"/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609599" y="409578"/>
            <a:ext cx="10972803" cy="485772"/>
          </a:xfrm>
        </p:spPr>
        <p:txBody>
          <a:bodyPr tIns="0" bIns="0" anchor="ctr" anchorCtr="0"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Three Image Content</a:t>
            </a:r>
            <a:endParaRPr lang="en-NZ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5"/>
          </p:nvPr>
        </p:nvSpPr>
        <p:spPr>
          <a:xfrm>
            <a:off x="609600" y="1625600"/>
            <a:ext cx="3429000" cy="2317750"/>
          </a:xfrm>
          <a:solidFill>
            <a:schemeClr val="bg1">
              <a:lumMod val="85000"/>
            </a:schemeClr>
          </a:solidFill>
        </p:spPr>
        <p:txBody>
          <a:bodyPr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r>
              <a:rPr lang="en-US"/>
              <a:t>Click icon to add picture</a:t>
            </a:r>
            <a:endParaRPr lang="en-NZ" dirty="0"/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09600" y="4121150"/>
            <a:ext cx="3429000" cy="1778000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6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2" name="Picture Placeholder 9"/>
          <p:cNvSpPr>
            <a:spLocks noGrp="1"/>
          </p:cNvSpPr>
          <p:nvPr>
            <p:ph type="pic" sz="quarter" idx="16"/>
          </p:nvPr>
        </p:nvSpPr>
        <p:spPr>
          <a:xfrm>
            <a:off x="4353561" y="1625600"/>
            <a:ext cx="3510280" cy="2317750"/>
          </a:xfrm>
          <a:solidFill>
            <a:schemeClr val="bg1">
              <a:lumMod val="85000"/>
            </a:schemeClr>
          </a:solidFill>
        </p:spPr>
        <p:txBody>
          <a:bodyPr anchor="ctr" anchorCtr="0">
            <a:normAutofit/>
          </a:bodyPr>
          <a:lstStyle>
            <a:lvl1pPr algn="ctr">
              <a:defRPr sz="1200"/>
            </a:lvl1pPr>
          </a:lstStyle>
          <a:p>
            <a:r>
              <a:rPr lang="en-US"/>
              <a:t>Click icon to add picture</a:t>
            </a:r>
            <a:endParaRPr lang="en-NZ" dirty="0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7"/>
          </p:nvPr>
        </p:nvSpPr>
        <p:spPr>
          <a:xfrm>
            <a:off x="4353561" y="4121150"/>
            <a:ext cx="3510280" cy="1778000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6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6" name="Picture Placeholder 9"/>
          <p:cNvSpPr>
            <a:spLocks noGrp="1"/>
          </p:cNvSpPr>
          <p:nvPr>
            <p:ph type="pic" sz="quarter" idx="18"/>
          </p:nvPr>
        </p:nvSpPr>
        <p:spPr>
          <a:xfrm>
            <a:off x="8153401" y="1625600"/>
            <a:ext cx="3429002" cy="2317750"/>
          </a:xfrm>
          <a:solidFill>
            <a:schemeClr val="bg1">
              <a:lumMod val="85000"/>
            </a:schemeClr>
          </a:solidFill>
        </p:spPr>
        <p:txBody>
          <a:bodyPr anchor="ctr" anchorCtr="0">
            <a:normAutofit/>
          </a:bodyPr>
          <a:lstStyle>
            <a:lvl1pPr algn="ctr">
              <a:defRPr sz="1200"/>
            </a:lvl1pPr>
          </a:lstStyle>
          <a:p>
            <a:r>
              <a:rPr lang="en-US"/>
              <a:t>Click icon to add picture</a:t>
            </a:r>
            <a:endParaRPr lang="en-NZ" dirty="0"/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8153401" y="4121150"/>
            <a:ext cx="3429002" cy="1778000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6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609600" y="946150"/>
            <a:ext cx="10972800" cy="349250"/>
          </a:xfrm>
        </p:spPr>
        <p:txBody>
          <a:bodyPr lIns="90000" tIns="0" bIns="0" anchor="ctr" anchorCtr="0">
            <a:normAutofit/>
          </a:bodyPr>
          <a:lstStyle>
            <a:lvl1pPr>
              <a:lnSpc>
                <a:spcPct val="100000"/>
              </a:lnSpc>
              <a:defRPr sz="1600" b="1" i="0" cap="all" spc="3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Subtitle Text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0558450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60F374-A6AD-43B6-B49D-5153806E70CF}" type="slidenum">
              <a:rPr lang="en-NZ" smtClean="0"/>
              <a:pPr/>
              <a:t>‹#›</a:t>
            </a:fld>
            <a:endParaRPr lang="en-NZ"/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609599" y="409578"/>
            <a:ext cx="10972803" cy="485772"/>
          </a:xfrm>
        </p:spPr>
        <p:txBody>
          <a:bodyPr tIns="0" bIns="0" anchor="ctr" anchorCtr="0"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Three Columns</a:t>
            </a:r>
            <a:endParaRPr lang="en-NZ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09600" y="2146300"/>
            <a:ext cx="3429000" cy="3752850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6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7"/>
          </p:nvPr>
        </p:nvSpPr>
        <p:spPr>
          <a:xfrm>
            <a:off x="4284981" y="2146300"/>
            <a:ext cx="3647440" cy="3752850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6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8153401" y="2146300"/>
            <a:ext cx="3429002" cy="3752850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6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20" hasCustomPrompt="1"/>
          </p:nvPr>
        </p:nvSpPr>
        <p:spPr>
          <a:xfrm>
            <a:off x="609600" y="1708150"/>
            <a:ext cx="3429000" cy="349250"/>
          </a:xfrm>
        </p:spPr>
        <p:txBody>
          <a:bodyPr>
            <a:normAutofit/>
          </a:bodyPr>
          <a:lstStyle>
            <a:lvl1pPr>
              <a:defRPr sz="1600" b="1" i="0" cap="all" spc="3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header</a:t>
            </a:r>
            <a:endParaRPr lang="en-NZ" dirty="0"/>
          </a:p>
        </p:txBody>
      </p:sp>
      <p:sp>
        <p:nvSpPr>
          <p:cNvPr id="14" name="Text Placeholder 5"/>
          <p:cNvSpPr>
            <a:spLocks noGrp="1"/>
          </p:cNvSpPr>
          <p:nvPr>
            <p:ph type="body" sz="quarter" idx="21" hasCustomPrompt="1"/>
          </p:nvPr>
        </p:nvSpPr>
        <p:spPr>
          <a:xfrm>
            <a:off x="4284981" y="1708150"/>
            <a:ext cx="3647440" cy="349250"/>
          </a:xfrm>
        </p:spPr>
        <p:txBody>
          <a:bodyPr>
            <a:normAutofit/>
          </a:bodyPr>
          <a:lstStyle>
            <a:lvl1pPr>
              <a:defRPr sz="1600" b="1" i="0" cap="all" spc="3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header</a:t>
            </a:r>
            <a:endParaRPr lang="en-NZ" dirty="0"/>
          </a:p>
        </p:txBody>
      </p:sp>
      <p:sp>
        <p:nvSpPr>
          <p:cNvPr id="15" name="Text Placeholder 5"/>
          <p:cNvSpPr>
            <a:spLocks noGrp="1"/>
          </p:cNvSpPr>
          <p:nvPr>
            <p:ph type="body" sz="quarter" idx="22" hasCustomPrompt="1"/>
          </p:nvPr>
        </p:nvSpPr>
        <p:spPr>
          <a:xfrm>
            <a:off x="8153401" y="1708150"/>
            <a:ext cx="3429002" cy="349250"/>
          </a:xfrm>
        </p:spPr>
        <p:txBody>
          <a:bodyPr>
            <a:normAutofit/>
          </a:bodyPr>
          <a:lstStyle>
            <a:lvl1pPr>
              <a:defRPr sz="1600" b="1" i="0" cap="all" spc="3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header</a:t>
            </a:r>
            <a:endParaRPr lang="en-NZ" dirty="0"/>
          </a:p>
        </p:txBody>
      </p:sp>
      <p:sp>
        <p:nvSpPr>
          <p:cNvPr id="1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609600" y="946150"/>
            <a:ext cx="10972800" cy="349250"/>
          </a:xfrm>
        </p:spPr>
        <p:txBody>
          <a:bodyPr lIns="90000" tIns="0" bIns="0" anchor="ctr" anchorCtr="0">
            <a:normAutofit/>
          </a:bodyPr>
          <a:lstStyle>
            <a:lvl1pPr>
              <a:lnSpc>
                <a:spcPct val="100000"/>
              </a:lnSpc>
              <a:defRPr sz="1600" b="1" i="0" cap="all" spc="3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Subtitle Text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8235712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Ima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60F374-A6AD-43B6-B49D-5153806E70CF}" type="slidenum">
              <a:rPr lang="en-NZ" smtClean="0"/>
              <a:pPr/>
              <a:t>‹#›</a:t>
            </a:fld>
            <a:endParaRPr lang="en-NZ"/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609599" y="409578"/>
            <a:ext cx="10972803" cy="485772"/>
          </a:xfrm>
        </p:spPr>
        <p:txBody>
          <a:bodyPr tIns="0" bIns="0" anchor="ctr" anchorCtr="0"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Content Image Left</a:t>
            </a:r>
            <a:endParaRPr lang="en-NZ" dirty="0"/>
          </a:p>
        </p:txBody>
      </p:sp>
      <p:sp>
        <p:nvSpPr>
          <p:cNvPr id="7" name="Picture Placeholder 9"/>
          <p:cNvSpPr>
            <a:spLocks noGrp="1"/>
          </p:cNvSpPr>
          <p:nvPr>
            <p:ph type="pic" sz="quarter" idx="15"/>
          </p:nvPr>
        </p:nvSpPr>
        <p:spPr>
          <a:xfrm>
            <a:off x="609600" y="1517650"/>
            <a:ext cx="5417820" cy="4591050"/>
          </a:xfrm>
          <a:solidFill>
            <a:schemeClr val="bg1">
              <a:lumMod val="85000"/>
            </a:schemeClr>
          </a:solidFill>
        </p:spPr>
        <p:txBody>
          <a:bodyPr anchor="ctr" anchorCtr="0">
            <a:normAutofit/>
          </a:bodyPr>
          <a:lstStyle>
            <a:lvl1pPr algn="ctr">
              <a:defRPr sz="1200"/>
            </a:lvl1pPr>
          </a:lstStyle>
          <a:p>
            <a:r>
              <a:rPr lang="en-US"/>
              <a:t>Click icon to add picture</a:t>
            </a:r>
            <a:endParaRPr lang="en-NZ" dirty="0"/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6240780" y="1517650"/>
            <a:ext cx="5341620" cy="45910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609600" y="946150"/>
            <a:ext cx="10972800" cy="349250"/>
          </a:xfrm>
        </p:spPr>
        <p:txBody>
          <a:bodyPr lIns="90000" tIns="0" bIns="0" anchor="ctr" anchorCtr="0">
            <a:normAutofit/>
          </a:bodyPr>
          <a:lstStyle>
            <a:lvl1pPr>
              <a:lnSpc>
                <a:spcPct val="100000"/>
              </a:lnSpc>
              <a:defRPr sz="1600" b="1" i="0" cap="all" spc="3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Subtitle Text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2349773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60F374-A6AD-43B6-B49D-5153806E70CF}" type="slidenum">
              <a:rPr lang="en-NZ" smtClean="0"/>
              <a:pPr/>
              <a:t>‹#›</a:t>
            </a:fld>
            <a:endParaRPr lang="en-NZ"/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609599" y="409578"/>
            <a:ext cx="10972803" cy="485772"/>
          </a:xfrm>
        </p:spPr>
        <p:txBody>
          <a:bodyPr tIns="0" bIns="0" anchor="ctr" anchorCtr="0"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Content Image Right</a:t>
            </a:r>
            <a:endParaRPr lang="en-NZ" dirty="0"/>
          </a:p>
        </p:txBody>
      </p:sp>
      <p:sp>
        <p:nvSpPr>
          <p:cNvPr id="7" name="Picture Placeholder 9"/>
          <p:cNvSpPr>
            <a:spLocks noGrp="1"/>
          </p:cNvSpPr>
          <p:nvPr>
            <p:ph type="pic" sz="quarter" idx="15"/>
          </p:nvPr>
        </p:nvSpPr>
        <p:spPr>
          <a:xfrm>
            <a:off x="6172201" y="1517650"/>
            <a:ext cx="5410200" cy="4591050"/>
          </a:xfrm>
          <a:solidFill>
            <a:schemeClr val="bg1">
              <a:lumMod val="85000"/>
            </a:schemeClr>
          </a:solidFill>
        </p:spPr>
        <p:txBody>
          <a:bodyPr anchor="ctr" anchorCtr="0">
            <a:normAutofit/>
          </a:bodyPr>
          <a:lstStyle>
            <a:lvl1pPr algn="ctr">
              <a:defRPr sz="1200"/>
            </a:lvl1pPr>
          </a:lstStyle>
          <a:p>
            <a:r>
              <a:rPr lang="en-US"/>
              <a:t>Click icon to add picture</a:t>
            </a:r>
            <a:endParaRPr lang="en-NZ" dirty="0"/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609598" y="1517650"/>
            <a:ext cx="5410201" cy="45910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609600" y="946150"/>
            <a:ext cx="10972800" cy="349250"/>
          </a:xfrm>
        </p:spPr>
        <p:txBody>
          <a:bodyPr lIns="90000" tIns="0" bIns="0" anchor="ctr" anchorCtr="0">
            <a:normAutofit/>
          </a:bodyPr>
          <a:lstStyle>
            <a:lvl1pPr>
              <a:lnSpc>
                <a:spcPct val="100000"/>
              </a:lnSpc>
              <a:defRPr sz="1600" b="1" i="0" cap="all" spc="3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Subtitle Text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5531981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x Ima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60F374-A6AD-43B6-B49D-5153806E70CF}" type="slidenum">
              <a:rPr lang="en-NZ" smtClean="0"/>
              <a:pPr/>
              <a:t>‹#›</a:t>
            </a:fld>
            <a:endParaRPr lang="en-NZ"/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5654040" y="690759"/>
            <a:ext cx="5928361" cy="485772"/>
          </a:xfrm>
        </p:spPr>
        <p:txBody>
          <a:bodyPr tIns="0" bIns="0" anchor="ctr" anchorCtr="0"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Hex Image Left</a:t>
            </a:r>
            <a:endParaRPr lang="en-NZ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5654040" y="1227331"/>
            <a:ext cx="5928360" cy="349250"/>
          </a:xfrm>
        </p:spPr>
        <p:txBody>
          <a:bodyPr tIns="0" bIns="0" anchor="ctr" anchorCtr="0">
            <a:normAutofit/>
          </a:bodyPr>
          <a:lstStyle>
            <a:lvl1pPr>
              <a:lnSpc>
                <a:spcPct val="100000"/>
              </a:lnSpc>
              <a:defRPr sz="1600" b="1" i="0" cap="all" spc="3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Subtitle Text</a:t>
            </a:r>
            <a:endParaRPr lang="en-NZ" dirty="0"/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654040" y="1748030"/>
            <a:ext cx="5928360" cy="374598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Picture Placeholder 28"/>
          <p:cNvSpPr>
            <a:spLocks noGrp="1"/>
          </p:cNvSpPr>
          <p:nvPr>
            <p:ph type="pic" sz="quarter" idx="13"/>
          </p:nvPr>
        </p:nvSpPr>
        <p:spPr>
          <a:xfrm>
            <a:off x="622300" y="360094"/>
            <a:ext cx="4795520" cy="5465907"/>
          </a:xfrm>
          <a:custGeom>
            <a:avLst/>
            <a:gdLst>
              <a:gd name="connsiteX0" fmla="*/ 2366525 w 4757738"/>
              <a:gd name="connsiteY0" fmla="*/ 558 h 5422843"/>
              <a:gd name="connsiteX1" fmla="*/ 2494284 w 4757738"/>
              <a:gd name="connsiteY1" fmla="*/ 30087 h 5422843"/>
              <a:gd name="connsiteX2" fmla="*/ 4642323 w 4757738"/>
              <a:gd name="connsiteY2" fmla="*/ 1270258 h 5422843"/>
              <a:gd name="connsiteX3" fmla="*/ 4671763 w 4757738"/>
              <a:gd name="connsiteY3" fmla="*/ 1296226 h 5422843"/>
              <a:gd name="connsiteX4" fmla="*/ 4692267 w 4757738"/>
              <a:gd name="connsiteY4" fmla="*/ 1310050 h 5422843"/>
              <a:gd name="connsiteX5" fmla="*/ 4705183 w 4757738"/>
              <a:gd name="connsiteY5" fmla="*/ 1325703 h 5422843"/>
              <a:gd name="connsiteX6" fmla="*/ 4709120 w 4757738"/>
              <a:gd name="connsiteY6" fmla="*/ 1329176 h 5422843"/>
              <a:gd name="connsiteX7" fmla="*/ 4712218 w 4757738"/>
              <a:gd name="connsiteY7" fmla="*/ 1334230 h 5422843"/>
              <a:gd name="connsiteX8" fmla="*/ 4719562 w 4757738"/>
              <a:gd name="connsiteY8" fmla="*/ 1343132 h 5422843"/>
              <a:gd name="connsiteX9" fmla="*/ 4757738 w 4757738"/>
              <a:gd name="connsiteY9" fmla="*/ 1468110 h 5422843"/>
              <a:gd name="connsiteX10" fmla="*/ 4757738 w 4757738"/>
              <a:gd name="connsiteY10" fmla="*/ 3939970 h 5422843"/>
              <a:gd name="connsiteX11" fmla="*/ 4753197 w 4757738"/>
              <a:gd name="connsiteY11" fmla="*/ 3985019 h 5422843"/>
              <a:gd name="connsiteX12" fmla="*/ 4750795 w 4757738"/>
              <a:gd name="connsiteY12" fmla="*/ 3992758 h 5422843"/>
              <a:gd name="connsiteX13" fmla="*/ 4746829 w 4757738"/>
              <a:gd name="connsiteY13" fmla="*/ 4016389 h 5422843"/>
              <a:gd name="connsiteX14" fmla="*/ 4642323 w 4757738"/>
              <a:gd name="connsiteY14" fmla="*/ 4152585 h 5422843"/>
              <a:gd name="connsiteX15" fmla="*/ 2494284 w 4757738"/>
              <a:gd name="connsiteY15" fmla="*/ 5392756 h 5422843"/>
              <a:gd name="connsiteX16" fmla="*/ 2324082 w 4757738"/>
              <a:gd name="connsiteY16" fmla="*/ 5415163 h 5422843"/>
              <a:gd name="connsiteX17" fmla="*/ 2318038 w 4757738"/>
              <a:gd name="connsiteY17" fmla="*/ 5412214 h 5422843"/>
              <a:gd name="connsiteX18" fmla="*/ 2304880 w 4757738"/>
              <a:gd name="connsiteY18" fmla="*/ 5409235 h 5422843"/>
              <a:gd name="connsiteX19" fmla="*/ 2263454 w 4757738"/>
              <a:gd name="connsiteY19" fmla="*/ 5390580 h 5422843"/>
              <a:gd name="connsiteX20" fmla="*/ 115415 w 4757738"/>
              <a:gd name="connsiteY20" fmla="*/ 4150409 h 5422843"/>
              <a:gd name="connsiteX21" fmla="*/ 10909 w 4757738"/>
              <a:gd name="connsiteY21" fmla="*/ 4014213 h 5422843"/>
              <a:gd name="connsiteX22" fmla="*/ 7738 w 4757738"/>
              <a:gd name="connsiteY22" fmla="*/ 3995318 h 5422843"/>
              <a:gd name="connsiteX23" fmla="*/ 4541 w 4757738"/>
              <a:gd name="connsiteY23" fmla="*/ 3985019 h 5422843"/>
              <a:gd name="connsiteX24" fmla="*/ 0 w 4757738"/>
              <a:gd name="connsiteY24" fmla="*/ 3939970 h 5422843"/>
              <a:gd name="connsiteX25" fmla="*/ 0 w 4757738"/>
              <a:gd name="connsiteY25" fmla="*/ 1468110 h 5422843"/>
              <a:gd name="connsiteX26" fmla="*/ 65471 w 4757738"/>
              <a:gd name="connsiteY26" fmla="*/ 1310050 h 5422843"/>
              <a:gd name="connsiteX27" fmla="*/ 96444 w 4757738"/>
              <a:gd name="connsiteY27" fmla="*/ 1289167 h 5422843"/>
              <a:gd name="connsiteX28" fmla="*/ 115415 w 4757738"/>
              <a:gd name="connsiteY28" fmla="*/ 1272434 h 5422843"/>
              <a:gd name="connsiteX29" fmla="*/ 2263454 w 4757738"/>
              <a:gd name="connsiteY29" fmla="*/ 32263 h 5422843"/>
              <a:gd name="connsiteX30" fmla="*/ 2304880 w 4757738"/>
              <a:gd name="connsiteY30" fmla="*/ 13607 h 5422843"/>
              <a:gd name="connsiteX31" fmla="*/ 2309929 w 4757738"/>
              <a:gd name="connsiteY31" fmla="*/ 12464 h 5422843"/>
              <a:gd name="connsiteX32" fmla="*/ 2313756 w 4757738"/>
              <a:gd name="connsiteY32" fmla="*/ 10712 h 5422843"/>
              <a:gd name="connsiteX33" fmla="*/ 2339865 w 4757738"/>
              <a:gd name="connsiteY33" fmla="*/ 5688 h 5422843"/>
              <a:gd name="connsiteX34" fmla="*/ 2347877 w 4757738"/>
              <a:gd name="connsiteY34" fmla="*/ 3874 h 5422843"/>
              <a:gd name="connsiteX35" fmla="*/ 2349514 w 4757738"/>
              <a:gd name="connsiteY35" fmla="*/ 3831 h 5422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4757738" h="5422843">
                <a:moveTo>
                  <a:pt x="2366525" y="558"/>
                </a:moveTo>
                <a:cubicBezTo>
                  <a:pt x="2409619" y="-2488"/>
                  <a:pt x="2454054" y="6860"/>
                  <a:pt x="2494284" y="30087"/>
                </a:cubicBezTo>
                <a:lnTo>
                  <a:pt x="4642323" y="1270258"/>
                </a:lnTo>
                <a:lnTo>
                  <a:pt x="4671763" y="1296226"/>
                </a:lnTo>
                <a:lnTo>
                  <a:pt x="4692267" y="1310050"/>
                </a:lnTo>
                <a:lnTo>
                  <a:pt x="4705183" y="1325703"/>
                </a:lnTo>
                <a:lnTo>
                  <a:pt x="4709120" y="1329176"/>
                </a:lnTo>
                <a:lnTo>
                  <a:pt x="4712218" y="1334230"/>
                </a:lnTo>
                <a:lnTo>
                  <a:pt x="4719562" y="1343132"/>
                </a:lnTo>
                <a:cubicBezTo>
                  <a:pt x="4743665" y="1378808"/>
                  <a:pt x="4757738" y="1421815"/>
                  <a:pt x="4757738" y="1468110"/>
                </a:cubicBezTo>
                <a:lnTo>
                  <a:pt x="4757738" y="3939970"/>
                </a:lnTo>
                <a:cubicBezTo>
                  <a:pt x="4757738" y="3955402"/>
                  <a:pt x="4756174" y="3970468"/>
                  <a:pt x="4753197" y="3985019"/>
                </a:cubicBezTo>
                <a:lnTo>
                  <a:pt x="4750795" y="3992758"/>
                </a:lnTo>
                <a:lnTo>
                  <a:pt x="4746829" y="4016389"/>
                </a:lnTo>
                <a:cubicBezTo>
                  <a:pt x="4731972" y="4071836"/>
                  <a:pt x="4695963" y="4121616"/>
                  <a:pt x="4642323" y="4152585"/>
                </a:cubicBezTo>
                <a:lnTo>
                  <a:pt x="2494284" y="5392756"/>
                </a:lnTo>
                <a:cubicBezTo>
                  <a:pt x="2440644" y="5423725"/>
                  <a:pt x="2379529" y="5430020"/>
                  <a:pt x="2324082" y="5415163"/>
                </a:cubicBezTo>
                <a:lnTo>
                  <a:pt x="2318038" y="5412214"/>
                </a:lnTo>
                <a:lnTo>
                  <a:pt x="2304880" y="5409235"/>
                </a:lnTo>
                <a:cubicBezTo>
                  <a:pt x="2290741" y="5404522"/>
                  <a:pt x="2276864" y="5398322"/>
                  <a:pt x="2263454" y="5390580"/>
                </a:cubicBezTo>
                <a:lnTo>
                  <a:pt x="115415" y="4150409"/>
                </a:lnTo>
                <a:cubicBezTo>
                  <a:pt x="61775" y="4119440"/>
                  <a:pt x="25766" y="4069660"/>
                  <a:pt x="10909" y="4014213"/>
                </a:cubicBezTo>
                <a:lnTo>
                  <a:pt x="7738" y="3995318"/>
                </a:lnTo>
                <a:lnTo>
                  <a:pt x="4541" y="3985019"/>
                </a:lnTo>
                <a:cubicBezTo>
                  <a:pt x="1564" y="3970468"/>
                  <a:pt x="0" y="3955402"/>
                  <a:pt x="0" y="3939970"/>
                </a:cubicBezTo>
                <a:lnTo>
                  <a:pt x="0" y="1468110"/>
                </a:lnTo>
                <a:cubicBezTo>
                  <a:pt x="0" y="1406384"/>
                  <a:pt x="25020" y="1350501"/>
                  <a:pt x="65471" y="1310050"/>
                </a:cubicBezTo>
                <a:lnTo>
                  <a:pt x="96444" y="1289167"/>
                </a:lnTo>
                <a:lnTo>
                  <a:pt x="115415" y="1272434"/>
                </a:lnTo>
                <a:lnTo>
                  <a:pt x="2263454" y="32263"/>
                </a:lnTo>
                <a:cubicBezTo>
                  <a:pt x="2276864" y="24520"/>
                  <a:pt x="2290741" y="18320"/>
                  <a:pt x="2304880" y="13607"/>
                </a:cubicBezTo>
                <a:lnTo>
                  <a:pt x="2309929" y="12464"/>
                </a:lnTo>
                <a:lnTo>
                  <a:pt x="2313756" y="10712"/>
                </a:lnTo>
                <a:lnTo>
                  <a:pt x="2339865" y="5688"/>
                </a:lnTo>
                <a:lnTo>
                  <a:pt x="2347877" y="3874"/>
                </a:lnTo>
                <a:lnTo>
                  <a:pt x="2349514" y="3831"/>
                </a:lnTo>
                <a:close/>
              </a:path>
            </a:pathLst>
          </a:custGeom>
          <a:solidFill>
            <a:schemeClr val="bg1">
              <a:lumMod val="85000"/>
              <a:alpha val="57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9635127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x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60F374-A6AD-43B6-B49D-5153806E70CF}" type="slidenum">
              <a:rPr lang="en-NZ" smtClean="0"/>
              <a:pPr/>
              <a:t>‹#›</a:t>
            </a:fld>
            <a:endParaRPr lang="en-NZ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22300" y="690759"/>
            <a:ext cx="5928361" cy="485772"/>
          </a:xfrm>
        </p:spPr>
        <p:txBody>
          <a:bodyPr tIns="0" bIns="0" anchor="ctr" anchorCtr="0"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Hex Image Left</a:t>
            </a:r>
            <a:endParaRPr lang="en-NZ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622300" y="1227331"/>
            <a:ext cx="5928360" cy="349250"/>
          </a:xfrm>
        </p:spPr>
        <p:txBody>
          <a:bodyPr tIns="0" bIns="0" anchor="ctr" anchorCtr="0">
            <a:normAutofit/>
          </a:bodyPr>
          <a:lstStyle>
            <a:lvl1pPr>
              <a:lnSpc>
                <a:spcPct val="100000"/>
              </a:lnSpc>
              <a:defRPr sz="1600" b="1" i="0" cap="all" spc="3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Subtitle Text</a:t>
            </a:r>
            <a:endParaRPr lang="en-NZ" dirty="0"/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622300" y="1748030"/>
            <a:ext cx="5928360" cy="374598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2" name="Picture Placeholder 28"/>
          <p:cNvSpPr>
            <a:spLocks noGrp="1"/>
          </p:cNvSpPr>
          <p:nvPr>
            <p:ph type="pic" sz="quarter" idx="13"/>
          </p:nvPr>
        </p:nvSpPr>
        <p:spPr>
          <a:xfrm>
            <a:off x="6786882" y="360094"/>
            <a:ext cx="4795520" cy="5465907"/>
          </a:xfrm>
          <a:custGeom>
            <a:avLst/>
            <a:gdLst>
              <a:gd name="connsiteX0" fmla="*/ 2366525 w 4757738"/>
              <a:gd name="connsiteY0" fmla="*/ 558 h 5422843"/>
              <a:gd name="connsiteX1" fmla="*/ 2494284 w 4757738"/>
              <a:gd name="connsiteY1" fmla="*/ 30087 h 5422843"/>
              <a:gd name="connsiteX2" fmla="*/ 4642323 w 4757738"/>
              <a:gd name="connsiteY2" fmla="*/ 1270258 h 5422843"/>
              <a:gd name="connsiteX3" fmla="*/ 4671763 w 4757738"/>
              <a:gd name="connsiteY3" fmla="*/ 1296226 h 5422843"/>
              <a:gd name="connsiteX4" fmla="*/ 4692267 w 4757738"/>
              <a:gd name="connsiteY4" fmla="*/ 1310050 h 5422843"/>
              <a:gd name="connsiteX5" fmla="*/ 4705183 w 4757738"/>
              <a:gd name="connsiteY5" fmla="*/ 1325703 h 5422843"/>
              <a:gd name="connsiteX6" fmla="*/ 4709120 w 4757738"/>
              <a:gd name="connsiteY6" fmla="*/ 1329176 h 5422843"/>
              <a:gd name="connsiteX7" fmla="*/ 4712218 w 4757738"/>
              <a:gd name="connsiteY7" fmla="*/ 1334230 h 5422843"/>
              <a:gd name="connsiteX8" fmla="*/ 4719562 w 4757738"/>
              <a:gd name="connsiteY8" fmla="*/ 1343132 h 5422843"/>
              <a:gd name="connsiteX9" fmla="*/ 4757738 w 4757738"/>
              <a:gd name="connsiteY9" fmla="*/ 1468110 h 5422843"/>
              <a:gd name="connsiteX10" fmla="*/ 4757738 w 4757738"/>
              <a:gd name="connsiteY10" fmla="*/ 3939970 h 5422843"/>
              <a:gd name="connsiteX11" fmla="*/ 4753197 w 4757738"/>
              <a:gd name="connsiteY11" fmla="*/ 3985019 h 5422843"/>
              <a:gd name="connsiteX12" fmla="*/ 4750795 w 4757738"/>
              <a:gd name="connsiteY12" fmla="*/ 3992758 h 5422843"/>
              <a:gd name="connsiteX13" fmla="*/ 4746829 w 4757738"/>
              <a:gd name="connsiteY13" fmla="*/ 4016389 h 5422843"/>
              <a:gd name="connsiteX14" fmla="*/ 4642323 w 4757738"/>
              <a:gd name="connsiteY14" fmla="*/ 4152585 h 5422843"/>
              <a:gd name="connsiteX15" fmla="*/ 2494284 w 4757738"/>
              <a:gd name="connsiteY15" fmla="*/ 5392756 h 5422843"/>
              <a:gd name="connsiteX16" fmla="*/ 2324082 w 4757738"/>
              <a:gd name="connsiteY16" fmla="*/ 5415163 h 5422843"/>
              <a:gd name="connsiteX17" fmla="*/ 2318038 w 4757738"/>
              <a:gd name="connsiteY17" fmla="*/ 5412214 h 5422843"/>
              <a:gd name="connsiteX18" fmla="*/ 2304880 w 4757738"/>
              <a:gd name="connsiteY18" fmla="*/ 5409235 h 5422843"/>
              <a:gd name="connsiteX19" fmla="*/ 2263454 w 4757738"/>
              <a:gd name="connsiteY19" fmla="*/ 5390580 h 5422843"/>
              <a:gd name="connsiteX20" fmla="*/ 115415 w 4757738"/>
              <a:gd name="connsiteY20" fmla="*/ 4150409 h 5422843"/>
              <a:gd name="connsiteX21" fmla="*/ 10909 w 4757738"/>
              <a:gd name="connsiteY21" fmla="*/ 4014213 h 5422843"/>
              <a:gd name="connsiteX22" fmla="*/ 7738 w 4757738"/>
              <a:gd name="connsiteY22" fmla="*/ 3995318 h 5422843"/>
              <a:gd name="connsiteX23" fmla="*/ 4541 w 4757738"/>
              <a:gd name="connsiteY23" fmla="*/ 3985019 h 5422843"/>
              <a:gd name="connsiteX24" fmla="*/ 0 w 4757738"/>
              <a:gd name="connsiteY24" fmla="*/ 3939970 h 5422843"/>
              <a:gd name="connsiteX25" fmla="*/ 0 w 4757738"/>
              <a:gd name="connsiteY25" fmla="*/ 1468110 h 5422843"/>
              <a:gd name="connsiteX26" fmla="*/ 65471 w 4757738"/>
              <a:gd name="connsiteY26" fmla="*/ 1310050 h 5422843"/>
              <a:gd name="connsiteX27" fmla="*/ 96444 w 4757738"/>
              <a:gd name="connsiteY27" fmla="*/ 1289167 h 5422843"/>
              <a:gd name="connsiteX28" fmla="*/ 115415 w 4757738"/>
              <a:gd name="connsiteY28" fmla="*/ 1272434 h 5422843"/>
              <a:gd name="connsiteX29" fmla="*/ 2263454 w 4757738"/>
              <a:gd name="connsiteY29" fmla="*/ 32263 h 5422843"/>
              <a:gd name="connsiteX30" fmla="*/ 2304880 w 4757738"/>
              <a:gd name="connsiteY30" fmla="*/ 13607 h 5422843"/>
              <a:gd name="connsiteX31" fmla="*/ 2309929 w 4757738"/>
              <a:gd name="connsiteY31" fmla="*/ 12464 h 5422843"/>
              <a:gd name="connsiteX32" fmla="*/ 2313756 w 4757738"/>
              <a:gd name="connsiteY32" fmla="*/ 10712 h 5422843"/>
              <a:gd name="connsiteX33" fmla="*/ 2339865 w 4757738"/>
              <a:gd name="connsiteY33" fmla="*/ 5688 h 5422843"/>
              <a:gd name="connsiteX34" fmla="*/ 2347877 w 4757738"/>
              <a:gd name="connsiteY34" fmla="*/ 3874 h 5422843"/>
              <a:gd name="connsiteX35" fmla="*/ 2349514 w 4757738"/>
              <a:gd name="connsiteY35" fmla="*/ 3831 h 5422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4757738" h="5422843">
                <a:moveTo>
                  <a:pt x="2366525" y="558"/>
                </a:moveTo>
                <a:cubicBezTo>
                  <a:pt x="2409619" y="-2488"/>
                  <a:pt x="2454054" y="6860"/>
                  <a:pt x="2494284" y="30087"/>
                </a:cubicBezTo>
                <a:lnTo>
                  <a:pt x="4642323" y="1270258"/>
                </a:lnTo>
                <a:lnTo>
                  <a:pt x="4671763" y="1296226"/>
                </a:lnTo>
                <a:lnTo>
                  <a:pt x="4692267" y="1310050"/>
                </a:lnTo>
                <a:lnTo>
                  <a:pt x="4705183" y="1325703"/>
                </a:lnTo>
                <a:lnTo>
                  <a:pt x="4709120" y="1329176"/>
                </a:lnTo>
                <a:lnTo>
                  <a:pt x="4712218" y="1334230"/>
                </a:lnTo>
                <a:lnTo>
                  <a:pt x="4719562" y="1343132"/>
                </a:lnTo>
                <a:cubicBezTo>
                  <a:pt x="4743665" y="1378808"/>
                  <a:pt x="4757738" y="1421815"/>
                  <a:pt x="4757738" y="1468110"/>
                </a:cubicBezTo>
                <a:lnTo>
                  <a:pt x="4757738" y="3939970"/>
                </a:lnTo>
                <a:cubicBezTo>
                  <a:pt x="4757738" y="3955402"/>
                  <a:pt x="4756174" y="3970468"/>
                  <a:pt x="4753197" y="3985019"/>
                </a:cubicBezTo>
                <a:lnTo>
                  <a:pt x="4750795" y="3992758"/>
                </a:lnTo>
                <a:lnTo>
                  <a:pt x="4746829" y="4016389"/>
                </a:lnTo>
                <a:cubicBezTo>
                  <a:pt x="4731972" y="4071836"/>
                  <a:pt x="4695963" y="4121616"/>
                  <a:pt x="4642323" y="4152585"/>
                </a:cubicBezTo>
                <a:lnTo>
                  <a:pt x="2494284" y="5392756"/>
                </a:lnTo>
                <a:cubicBezTo>
                  <a:pt x="2440644" y="5423725"/>
                  <a:pt x="2379529" y="5430020"/>
                  <a:pt x="2324082" y="5415163"/>
                </a:cubicBezTo>
                <a:lnTo>
                  <a:pt x="2318038" y="5412214"/>
                </a:lnTo>
                <a:lnTo>
                  <a:pt x="2304880" y="5409235"/>
                </a:lnTo>
                <a:cubicBezTo>
                  <a:pt x="2290741" y="5404522"/>
                  <a:pt x="2276864" y="5398322"/>
                  <a:pt x="2263454" y="5390580"/>
                </a:cubicBezTo>
                <a:lnTo>
                  <a:pt x="115415" y="4150409"/>
                </a:lnTo>
                <a:cubicBezTo>
                  <a:pt x="61775" y="4119440"/>
                  <a:pt x="25766" y="4069660"/>
                  <a:pt x="10909" y="4014213"/>
                </a:cubicBezTo>
                <a:lnTo>
                  <a:pt x="7738" y="3995318"/>
                </a:lnTo>
                <a:lnTo>
                  <a:pt x="4541" y="3985019"/>
                </a:lnTo>
                <a:cubicBezTo>
                  <a:pt x="1564" y="3970468"/>
                  <a:pt x="0" y="3955402"/>
                  <a:pt x="0" y="3939970"/>
                </a:cubicBezTo>
                <a:lnTo>
                  <a:pt x="0" y="1468110"/>
                </a:lnTo>
                <a:cubicBezTo>
                  <a:pt x="0" y="1406384"/>
                  <a:pt x="25020" y="1350501"/>
                  <a:pt x="65471" y="1310050"/>
                </a:cubicBezTo>
                <a:lnTo>
                  <a:pt x="96444" y="1289167"/>
                </a:lnTo>
                <a:lnTo>
                  <a:pt x="115415" y="1272434"/>
                </a:lnTo>
                <a:lnTo>
                  <a:pt x="2263454" y="32263"/>
                </a:lnTo>
                <a:cubicBezTo>
                  <a:pt x="2276864" y="24520"/>
                  <a:pt x="2290741" y="18320"/>
                  <a:pt x="2304880" y="13607"/>
                </a:cubicBezTo>
                <a:lnTo>
                  <a:pt x="2309929" y="12464"/>
                </a:lnTo>
                <a:lnTo>
                  <a:pt x="2313756" y="10712"/>
                </a:lnTo>
                <a:lnTo>
                  <a:pt x="2339865" y="5688"/>
                </a:lnTo>
                <a:lnTo>
                  <a:pt x="2347877" y="3874"/>
                </a:lnTo>
                <a:lnTo>
                  <a:pt x="2349514" y="3831"/>
                </a:lnTo>
                <a:close/>
              </a:path>
            </a:pathLst>
          </a:custGeom>
          <a:solidFill>
            <a:schemeClr val="bg1">
              <a:lumMod val="85000"/>
              <a:alpha val="57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3279654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 Large Hex Ima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4503420" y="6394668"/>
            <a:ext cx="4114800" cy="288000"/>
          </a:xfrm>
        </p:spPr>
        <p:txBody>
          <a:bodyPr/>
          <a:lstStyle>
            <a:lvl1pPr algn="l">
              <a:defRPr/>
            </a:lvl1pPr>
          </a:lstStyle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60F374-A6AD-43B6-B49D-5153806E70CF}" type="slidenum">
              <a:rPr lang="en-NZ" smtClean="0"/>
              <a:pPr/>
              <a:t>‹#›</a:t>
            </a:fld>
            <a:endParaRPr lang="en-NZ"/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4503420" y="690759"/>
            <a:ext cx="7078981" cy="485772"/>
          </a:xfrm>
        </p:spPr>
        <p:txBody>
          <a:bodyPr tIns="0" bIns="0" anchor="ctr" anchorCtr="0"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Hex Image Left</a:t>
            </a:r>
            <a:endParaRPr lang="en-NZ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503420" y="1227331"/>
            <a:ext cx="7078980" cy="349250"/>
          </a:xfrm>
        </p:spPr>
        <p:txBody>
          <a:bodyPr tIns="0" bIns="0" anchor="ctr" anchorCtr="0">
            <a:normAutofit/>
          </a:bodyPr>
          <a:lstStyle>
            <a:lvl1pPr>
              <a:lnSpc>
                <a:spcPct val="100000"/>
              </a:lnSpc>
              <a:defRPr sz="1600" b="1" i="0" cap="all" spc="3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Subtitle Text</a:t>
            </a:r>
            <a:endParaRPr lang="en-NZ" dirty="0"/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4503420" y="1748030"/>
            <a:ext cx="7078980" cy="374598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2" y="0"/>
            <a:ext cx="4038599" cy="6858000"/>
          </a:xfrm>
          <a:custGeom>
            <a:avLst/>
            <a:gdLst>
              <a:gd name="connsiteX0" fmla="*/ 0 w 4038599"/>
              <a:gd name="connsiteY0" fmla="*/ 0 h 6858000"/>
              <a:gd name="connsiteX1" fmla="*/ 2165232 w 4038599"/>
              <a:gd name="connsiteY1" fmla="*/ 0 h 6858000"/>
              <a:gd name="connsiteX2" fmla="*/ 3842659 w 4038599"/>
              <a:gd name="connsiteY2" fmla="*/ 968464 h 6858000"/>
              <a:gd name="connsiteX3" fmla="*/ 3892640 w 4038599"/>
              <a:gd name="connsiteY3" fmla="*/ 1012550 h 6858000"/>
              <a:gd name="connsiteX4" fmla="*/ 3927449 w 4038599"/>
              <a:gd name="connsiteY4" fmla="*/ 1036019 h 6858000"/>
              <a:gd name="connsiteX5" fmla="*/ 3949377 w 4038599"/>
              <a:gd name="connsiteY5" fmla="*/ 1062593 h 6858000"/>
              <a:gd name="connsiteX6" fmla="*/ 3956061 w 4038599"/>
              <a:gd name="connsiteY6" fmla="*/ 1068489 h 6858000"/>
              <a:gd name="connsiteX7" fmla="*/ 3961320 w 4038599"/>
              <a:gd name="connsiteY7" fmla="*/ 1077069 h 6858000"/>
              <a:gd name="connsiteX8" fmla="*/ 3973788 w 4038599"/>
              <a:gd name="connsiteY8" fmla="*/ 1092182 h 6858000"/>
              <a:gd name="connsiteX9" fmla="*/ 4038599 w 4038599"/>
              <a:gd name="connsiteY9" fmla="*/ 1304357 h 6858000"/>
              <a:gd name="connsiteX10" fmla="*/ 4038599 w 4038599"/>
              <a:gd name="connsiteY10" fmla="*/ 5500829 h 6858000"/>
              <a:gd name="connsiteX11" fmla="*/ 4030890 w 4038599"/>
              <a:gd name="connsiteY11" fmla="*/ 5577308 h 6858000"/>
              <a:gd name="connsiteX12" fmla="*/ 4026812 w 4038599"/>
              <a:gd name="connsiteY12" fmla="*/ 5590447 h 6858000"/>
              <a:gd name="connsiteX13" fmla="*/ 4020079 w 4038599"/>
              <a:gd name="connsiteY13" fmla="*/ 5630565 h 6858000"/>
              <a:gd name="connsiteX14" fmla="*/ 3842659 w 4038599"/>
              <a:gd name="connsiteY14" fmla="*/ 5861785 h 6858000"/>
              <a:gd name="connsiteX15" fmla="*/ 2117164 w 4038599"/>
              <a:gd name="connsiteY15" fmla="*/ 6858000 h 6858000"/>
              <a:gd name="connsiteX16" fmla="*/ 0 w 4038599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038599" h="6858000">
                <a:moveTo>
                  <a:pt x="0" y="0"/>
                </a:moveTo>
                <a:lnTo>
                  <a:pt x="2165232" y="0"/>
                </a:lnTo>
                <a:lnTo>
                  <a:pt x="3842659" y="968464"/>
                </a:lnTo>
                <a:lnTo>
                  <a:pt x="3892640" y="1012550"/>
                </a:lnTo>
                <a:lnTo>
                  <a:pt x="3927449" y="1036019"/>
                </a:lnTo>
                <a:lnTo>
                  <a:pt x="3949377" y="1062593"/>
                </a:lnTo>
                <a:lnTo>
                  <a:pt x="3956061" y="1068489"/>
                </a:lnTo>
                <a:lnTo>
                  <a:pt x="3961320" y="1077069"/>
                </a:lnTo>
                <a:lnTo>
                  <a:pt x="3973788" y="1092182"/>
                </a:lnTo>
                <a:cubicBezTo>
                  <a:pt x="4014708" y="1152749"/>
                  <a:pt x="4038599" y="1225762"/>
                  <a:pt x="4038599" y="1304357"/>
                </a:cubicBezTo>
                <a:lnTo>
                  <a:pt x="4038599" y="5500829"/>
                </a:lnTo>
                <a:cubicBezTo>
                  <a:pt x="4038599" y="5527028"/>
                  <a:pt x="4035944" y="5552605"/>
                  <a:pt x="4030890" y="5577308"/>
                </a:cubicBezTo>
                <a:lnTo>
                  <a:pt x="4026812" y="5590447"/>
                </a:lnTo>
                <a:lnTo>
                  <a:pt x="4020079" y="5630565"/>
                </a:lnTo>
                <a:cubicBezTo>
                  <a:pt x="3994856" y="5724697"/>
                  <a:pt x="3933724" y="5809209"/>
                  <a:pt x="3842659" y="5861785"/>
                </a:cubicBezTo>
                <a:lnTo>
                  <a:pt x="211716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alpha val="57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2610246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rge Hex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617220" y="6394668"/>
            <a:ext cx="4114800" cy="288000"/>
          </a:xfrm>
        </p:spPr>
        <p:txBody>
          <a:bodyPr/>
          <a:lstStyle>
            <a:lvl1pPr algn="l">
              <a:defRPr/>
            </a:lvl1pPr>
          </a:lstStyle>
          <a:p>
            <a:endParaRPr lang="en-NZ" dirty="0"/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617220" y="690759"/>
            <a:ext cx="7078981" cy="485772"/>
          </a:xfrm>
        </p:spPr>
        <p:txBody>
          <a:bodyPr tIns="0" bIns="0" anchor="ctr" anchorCtr="0"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Hex Image Left</a:t>
            </a:r>
            <a:endParaRPr lang="en-NZ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617220" y="1227331"/>
            <a:ext cx="7078980" cy="349250"/>
          </a:xfrm>
        </p:spPr>
        <p:txBody>
          <a:bodyPr tIns="0" bIns="0" anchor="ctr" anchorCtr="0">
            <a:normAutofit/>
          </a:bodyPr>
          <a:lstStyle>
            <a:lvl1pPr>
              <a:lnSpc>
                <a:spcPct val="100000"/>
              </a:lnSpc>
              <a:defRPr sz="1600" b="1" i="0" cap="all" spc="3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Subtitle Text</a:t>
            </a:r>
            <a:endParaRPr lang="en-NZ" dirty="0"/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617220" y="1748030"/>
            <a:ext cx="7078980" cy="374598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8153400" y="0"/>
            <a:ext cx="4054374" cy="6858000"/>
          </a:xfrm>
          <a:custGeom>
            <a:avLst/>
            <a:gdLst>
              <a:gd name="connsiteX0" fmla="*/ 1879766 w 4054374"/>
              <a:gd name="connsiteY0" fmla="*/ 0 h 6858000"/>
              <a:gd name="connsiteX1" fmla="*/ 4054374 w 4054374"/>
              <a:gd name="connsiteY1" fmla="*/ 0 h 6858000"/>
              <a:gd name="connsiteX2" fmla="*/ 4054374 w 4054374"/>
              <a:gd name="connsiteY2" fmla="*/ 6858000 h 6858000"/>
              <a:gd name="connsiteX3" fmla="*/ 1927834 w 4054374"/>
              <a:gd name="connsiteY3" fmla="*/ 6858000 h 6858000"/>
              <a:gd name="connsiteX4" fmla="*/ 195940 w 4054374"/>
              <a:gd name="connsiteY4" fmla="*/ 5858091 h 6858000"/>
              <a:gd name="connsiteX5" fmla="*/ 18520 w 4054374"/>
              <a:gd name="connsiteY5" fmla="*/ 5626871 h 6858000"/>
              <a:gd name="connsiteX6" fmla="*/ 13137 w 4054374"/>
              <a:gd name="connsiteY6" fmla="*/ 5594793 h 6858000"/>
              <a:gd name="connsiteX7" fmla="*/ 7709 w 4054374"/>
              <a:gd name="connsiteY7" fmla="*/ 5577308 h 6858000"/>
              <a:gd name="connsiteX8" fmla="*/ 0 w 4054374"/>
              <a:gd name="connsiteY8" fmla="*/ 5500829 h 6858000"/>
              <a:gd name="connsiteX9" fmla="*/ 0 w 4054374"/>
              <a:gd name="connsiteY9" fmla="*/ 1304357 h 6858000"/>
              <a:gd name="connsiteX10" fmla="*/ 111150 w 4054374"/>
              <a:gd name="connsiteY10" fmla="*/ 1036019 h 6858000"/>
              <a:gd name="connsiteX11" fmla="*/ 163733 w 4054374"/>
              <a:gd name="connsiteY11" fmla="*/ 1000566 h 6858000"/>
              <a:gd name="connsiteX12" fmla="*/ 195940 w 4054374"/>
              <a:gd name="connsiteY12" fmla="*/ 97215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054374" h="6858000">
                <a:moveTo>
                  <a:pt x="1879766" y="0"/>
                </a:moveTo>
                <a:lnTo>
                  <a:pt x="4054374" y="0"/>
                </a:lnTo>
                <a:lnTo>
                  <a:pt x="4054374" y="6858000"/>
                </a:lnTo>
                <a:lnTo>
                  <a:pt x="1927834" y="6858000"/>
                </a:lnTo>
                <a:lnTo>
                  <a:pt x="195940" y="5858091"/>
                </a:lnTo>
                <a:cubicBezTo>
                  <a:pt x="104876" y="5805515"/>
                  <a:pt x="43743" y="5721003"/>
                  <a:pt x="18520" y="5626871"/>
                </a:cubicBezTo>
                <a:lnTo>
                  <a:pt x="13137" y="5594793"/>
                </a:lnTo>
                <a:lnTo>
                  <a:pt x="7709" y="5577308"/>
                </a:lnTo>
                <a:cubicBezTo>
                  <a:pt x="2655" y="5552605"/>
                  <a:pt x="0" y="5527028"/>
                  <a:pt x="0" y="5500829"/>
                </a:cubicBezTo>
                <a:lnTo>
                  <a:pt x="0" y="1304357"/>
                </a:lnTo>
                <a:cubicBezTo>
                  <a:pt x="0" y="1199565"/>
                  <a:pt x="42477" y="1104692"/>
                  <a:pt x="111150" y="1036019"/>
                </a:cubicBezTo>
                <a:lnTo>
                  <a:pt x="163733" y="1000566"/>
                </a:lnTo>
                <a:lnTo>
                  <a:pt x="195940" y="972158"/>
                </a:lnTo>
                <a:close/>
              </a:path>
            </a:pathLst>
          </a:custGeom>
          <a:solidFill>
            <a:schemeClr val="bg1">
              <a:lumMod val="85000"/>
              <a:alpha val="57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0899813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60F374-A6AD-43B6-B49D-5153806E70CF}" type="slidenum">
              <a:rPr lang="en-NZ" smtClean="0"/>
              <a:pPr/>
              <a:t>‹#›</a:t>
            </a:fld>
            <a:endParaRPr lang="en-NZ"/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609599" y="409578"/>
            <a:ext cx="10972803" cy="485772"/>
          </a:xfrm>
        </p:spPr>
        <p:txBody>
          <a:bodyPr tIns="0" bIns="0" anchor="ctr" anchorCtr="0">
            <a:normAutofit/>
          </a:bodyPr>
          <a:lstStyle>
            <a:lvl1pPr>
              <a:defRPr sz="2800" baseline="0"/>
            </a:lvl1pPr>
          </a:lstStyle>
          <a:p>
            <a:r>
              <a:rPr lang="en-US" dirty="0"/>
              <a:t>Image Only</a:t>
            </a:r>
            <a:endParaRPr lang="en-NZ" dirty="0"/>
          </a:p>
        </p:txBody>
      </p:sp>
      <p:sp>
        <p:nvSpPr>
          <p:cNvPr id="7" name="Picture Placeholder 9"/>
          <p:cNvSpPr>
            <a:spLocks noGrp="1"/>
          </p:cNvSpPr>
          <p:nvPr>
            <p:ph type="pic" sz="quarter" idx="15"/>
          </p:nvPr>
        </p:nvSpPr>
        <p:spPr>
          <a:xfrm>
            <a:off x="609600" y="1517650"/>
            <a:ext cx="10972801" cy="4591050"/>
          </a:xfrm>
          <a:solidFill>
            <a:schemeClr val="bg1">
              <a:lumMod val="85000"/>
            </a:schemeClr>
          </a:solidFill>
        </p:spPr>
        <p:txBody>
          <a:bodyPr anchor="ctr" anchorCtr="0">
            <a:normAutofit/>
          </a:bodyPr>
          <a:lstStyle>
            <a:lvl1pPr algn="ctr">
              <a:defRPr sz="1200"/>
            </a:lvl1pPr>
          </a:lstStyle>
          <a:p>
            <a:r>
              <a:rPr lang="en-US"/>
              <a:t>Click icon to add picture</a:t>
            </a:r>
            <a:endParaRPr lang="en-NZ" dirty="0"/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609600" y="946150"/>
            <a:ext cx="10972800" cy="349250"/>
          </a:xfrm>
        </p:spPr>
        <p:txBody>
          <a:bodyPr lIns="90000" tIns="0" bIns="0" anchor="ctr" anchorCtr="0">
            <a:normAutofit/>
          </a:bodyPr>
          <a:lstStyle>
            <a:lvl1pPr>
              <a:lnSpc>
                <a:spcPct val="100000"/>
              </a:lnSpc>
              <a:defRPr sz="1600" b="1" i="0" cap="all" spc="3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Subtitle Text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596742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&amp; 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60F374-A6AD-43B6-B49D-5153806E70CF}" type="slidenum">
              <a:rPr lang="en-NZ" smtClean="0"/>
              <a:pPr/>
              <a:t>‹#›</a:t>
            </a:fld>
            <a:endParaRPr lang="en-NZ"/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609599" y="409578"/>
            <a:ext cx="10972803" cy="485772"/>
          </a:xfrm>
        </p:spPr>
        <p:txBody>
          <a:bodyPr tIns="0" bIns="0" anchor="ctr" anchorCtr="0"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Image &amp; Description</a:t>
            </a:r>
            <a:endParaRPr lang="en-NZ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5"/>
          </p:nvPr>
        </p:nvSpPr>
        <p:spPr>
          <a:xfrm>
            <a:off x="609600" y="1517650"/>
            <a:ext cx="10972801" cy="2425700"/>
          </a:xfrm>
          <a:solidFill>
            <a:schemeClr val="bg1">
              <a:lumMod val="85000"/>
            </a:schemeClr>
          </a:solidFill>
        </p:spPr>
        <p:txBody>
          <a:bodyPr anchor="ctr" anchorCtr="0">
            <a:normAutofit/>
          </a:bodyPr>
          <a:lstStyle>
            <a:lvl1pPr algn="ctr">
              <a:defRPr sz="1200"/>
            </a:lvl1pPr>
          </a:lstStyle>
          <a:p>
            <a:r>
              <a:rPr lang="en-US"/>
              <a:t>Click icon to add picture</a:t>
            </a:r>
            <a:endParaRPr lang="en-NZ" dirty="0"/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09600" y="4121150"/>
            <a:ext cx="10972801" cy="1778000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6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609600" y="946150"/>
            <a:ext cx="10972800" cy="349250"/>
          </a:xfrm>
        </p:spPr>
        <p:txBody>
          <a:bodyPr lIns="90000" tIns="0" bIns="0" anchor="ctr" anchorCtr="0">
            <a:normAutofit/>
          </a:bodyPr>
          <a:lstStyle>
            <a:lvl1pPr>
              <a:lnSpc>
                <a:spcPct val="100000"/>
              </a:lnSpc>
              <a:defRPr sz="1600" b="1" i="0" cap="all" spc="3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Subtitle Text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2559620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60F374-A6AD-43B6-B49D-5153806E70CF}" type="slidenum">
              <a:rPr lang="en-NZ" smtClean="0"/>
              <a:pPr/>
              <a:t>‹#›</a:t>
            </a:fld>
            <a:endParaRPr lang="en-NZ"/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609599" y="409578"/>
            <a:ext cx="10972803" cy="485772"/>
          </a:xfrm>
        </p:spPr>
        <p:txBody>
          <a:bodyPr tIns="0" bIns="0" anchor="ctr" anchorCtr="0"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Two Images</a:t>
            </a:r>
            <a:endParaRPr lang="en-NZ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5"/>
          </p:nvPr>
        </p:nvSpPr>
        <p:spPr>
          <a:xfrm>
            <a:off x="609600" y="1524000"/>
            <a:ext cx="5393267" cy="4578350"/>
          </a:xfrm>
          <a:solidFill>
            <a:schemeClr val="bg1">
              <a:lumMod val="85000"/>
            </a:schemeClr>
          </a:solidFill>
        </p:spPr>
        <p:txBody>
          <a:bodyPr anchor="ctr" anchorCtr="0">
            <a:normAutofit/>
          </a:bodyPr>
          <a:lstStyle>
            <a:lvl1pPr algn="ctr">
              <a:defRPr sz="1200"/>
            </a:lvl1pPr>
          </a:lstStyle>
          <a:p>
            <a:r>
              <a:rPr lang="en-US"/>
              <a:t>Click icon to add picture</a:t>
            </a:r>
            <a:endParaRPr lang="en-NZ" dirty="0"/>
          </a:p>
        </p:txBody>
      </p:sp>
      <p:sp>
        <p:nvSpPr>
          <p:cNvPr id="13" name="Picture Placeholder 9"/>
          <p:cNvSpPr>
            <a:spLocks noGrp="1"/>
          </p:cNvSpPr>
          <p:nvPr>
            <p:ph type="pic" sz="quarter" idx="16"/>
          </p:nvPr>
        </p:nvSpPr>
        <p:spPr>
          <a:xfrm>
            <a:off x="6197600" y="1524000"/>
            <a:ext cx="5384800" cy="4578350"/>
          </a:xfrm>
          <a:solidFill>
            <a:schemeClr val="bg1">
              <a:lumMod val="85000"/>
            </a:schemeClr>
          </a:solidFill>
        </p:spPr>
        <p:txBody>
          <a:bodyPr anchor="ctr" anchorCtr="0">
            <a:normAutofit/>
          </a:bodyPr>
          <a:lstStyle>
            <a:lvl1pPr algn="ctr">
              <a:defRPr sz="1200"/>
            </a:lvl1pPr>
          </a:lstStyle>
          <a:p>
            <a:r>
              <a:rPr lang="en-US"/>
              <a:t>Click icon to add picture</a:t>
            </a:r>
            <a:endParaRPr lang="en-NZ" dirty="0"/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609600" y="946150"/>
            <a:ext cx="10972800" cy="349250"/>
          </a:xfrm>
        </p:spPr>
        <p:txBody>
          <a:bodyPr lIns="90000" tIns="0" bIns="0" anchor="ctr" anchorCtr="0">
            <a:normAutofit/>
          </a:bodyPr>
          <a:lstStyle>
            <a:lvl1pPr>
              <a:lnSpc>
                <a:spcPct val="100000"/>
              </a:lnSpc>
              <a:defRPr sz="1600" b="1" i="0" cap="all" spc="3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Subtitle Text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0810820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&amp; 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60F374-A6AD-43B6-B49D-5153806E70CF}" type="slidenum">
              <a:rPr lang="en-NZ" smtClean="0"/>
              <a:pPr/>
              <a:t>‹#›</a:t>
            </a:fld>
            <a:endParaRPr lang="en-NZ"/>
          </a:p>
        </p:txBody>
      </p:sp>
      <p:sp>
        <p:nvSpPr>
          <p:cNvPr id="7" name="Picture Placeholder 9"/>
          <p:cNvSpPr>
            <a:spLocks noGrp="1"/>
          </p:cNvSpPr>
          <p:nvPr>
            <p:ph type="pic" sz="quarter" idx="15"/>
          </p:nvPr>
        </p:nvSpPr>
        <p:spPr>
          <a:xfrm>
            <a:off x="609600" y="466725"/>
            <a:ext cx="5417820" cy="2317750"/>
          </a:xfrm>
          <a:solidFill>
            <a:schemeClr val="bg1">
              <a:lumMod val="85000"/>
            </a:schemeClr>
          </a:solidFill>
        </p:spPr>
        <p:txBody>
          <a:bodyPr anchor="ctr" anchorCtr="0">
            <a:normAutofit/>
          </a:bodyPr>
          <a:lstStyle>
            <a:lvl1pPr algn="ctr">
              <a:defRPr sz="1200"/>
            </a:lvl1pPr>
          </a:lstStyle>
          <a:p>
            <a:r>
              <a:rPr lang="en-US"/>
              <a:t>Click icon to add picture</a:t>
            </a:r>
            <a:endParaRPr lang="en-NZ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09600" y="2962275"/>
            <a:ext cx="5417820" cy="2987675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6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Picture Placeholder 9"/>
          <p:cNvSpPr>
            <a:spLocks noGrp="1"/>
          </p:cNvSpPr>
          <p:nvPr>
            <p:ph type="pic" sz="quarter" idx="16"/>
          </p:nvPr>
        </p:nvSpPr>
        <p:spPr>
          <a:xfrm>
            <a:off x="6164580" y="466725"/>
            <a:ext cx="5417820" cy="2317750"/>
          </a:xfrm>
          <a:solidFill>
            <a:schemeClr val="bg1">
              <a:lumMod val="85000"/>
            </a:schemeClr>
          </a:solidFill>
        </p:spPr>
        <p:txBody>
          <a:bodyPr anchor="ctr" anchorCtr="0">
            <a:normAutofit/>
          </a:bodyPr>
          <a:lstStyle>
            <a:lvl1pPr algn="ctr">
              <a:defRPr sz="1200"/>
            </a:lvl1pPr>
          </a:lstStyle>
          <a:p>
            <a:r>
              <a:rPr lang="en-US"/>
              <a:t>Click icon to add picture</a:t>
            </a:r>
            <a:endParaRPr lang="en-NZ" dirty="0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7"/>
          </p:nvPr>
        </p:nvSpPr>
        <p:spPr>
          <a:xfrm>
            <a:off x="6164580" y="2962275"/>
            <a:ext cx="5417820" cy="2987675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6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81951327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Bi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60F374-A6AD-43B6-B49D-5153806E70CF}" type="slidenum">
              <a:rPr lang="en-NZ" smtClean="0"/>
              <a:pPr/>
              <a:t>‹#›</a:t>
            </a:fld>
            <a:endParaRPr lang="en-NZ"/>
          </a:p>
        </p:txBody>
      </p:sp>
      <p:sp>
        <p:nvSpPr>
          <p:cNvPr id="5" name="Picture Placeholder 9"/>
          <p:cNvSpPr>
            <a:spLocks noGrp="1"/>
          </p:cNvSpPr>
          <p:nvPr>
            <p:ph type="pic" sz="quarter" idx="15" hasCustomPrompt="1"/>
          </p:nvPr>
        </p:nvSpPr>
        <p:spPr>
          <a:xfrm>
            <a:off x="609601" y="466726"/>
            <a:ext cx="2065020" cy="2276474"/>
          </a:xfrm>
          <a:solidFill>
            <a:schemeClr val="bg1">
              <a:lumMod val="85000"/>
            </a:schemeClr>
          </a:solidFill>
        </p:spPr>
        <p:txBody>
          <a:bodyPr anchor="ctr" anchorCtr="0">
            <a:normAutofit/>
          </a:bodyPr>
          <a:lstStyle>
            <a:lvl1pPr algn="ctr">
              <a:defRPr sz="1200"/>
            </a:lvl1pPr>
          </a:lstStyle>
          <a:p>
            <a:r>
              <a:rPr lang="en-NZ" dirty="0"/>
              <a:t>Professional Portrait</a:t>
            </a:r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987041" y="1377950"/>
            <a:ext cx="8595360" cy="4571999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6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2987041" y="466726"/>
            <a:ext cx="5877560" cy="460375"/>
          </a:xfrm>
        </p:spPr>
        <p:txBody>
          <a:bodyPr anchor="ctr" anchorCtr="0">
            <a:normAutofit/>
          </a:bodyPr>
          <a:lstStyle>
            <a:lvl1pPr>
              <a:lnSpc>
                <a:spcPct val="100000"/>
              </a:lnSpc>
              <a:defRPr sz="2400" b="1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Full Name</a:t>
            </a:r>
            <a:endParaRPr lang="en-NZ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7" hasCustomPrompt="1"/>
          </p:nvPr>
        </p:nvSpPr>
        <p:spPr>
          <a:xfrm>
            <a:off x="2987041" y="939801"/>
            <a:ext cx="5877560" cy="298450"/>
          </a:xfrm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 sz="1600" b="0" i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Position Title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9609589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Bi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60F374-A6AD-43B6-B49D-5153806E70CF}" type="slidenum">
              <a:rPr lang="en-NZ" smtClean="0"/>
              <a:pPr/>
              <a:t>‹#›</a:t>
            </a:fld>
            <a:endParaRPr lang="en-NZ"/>
          </a:p>
        </p:txBody>
      </p:sp>
      <p:sp>
        <p:nvSpPr>
          <p:cNvPr id="5" name="Picture Placeholder 9"/>
          <p:cNvSpPr>
            <a:spLocks noGrp="1"/>
          </p:cNvSpPr>
          <p:nvPr>
            <p:ph type="pic" sz="quarter" idx="15" hasCustomPrompt="1"/>
          </p:nvPr>
        </p:nvSpPr>
        <p:spPr>
          <a:xfrm>
            <a:off x="609601" y="466726"/>
            <a:ext cx="1379220" cy="1603375"/>
          </a:xfrm>
          <a:solidFill>
            <a:schemeClr val="bg1">
              <a:lumMod val="85000"/>
            </a:schemeClr>
          </a:solidFill>
        </p:spPr>
        <p:txBody>
          <a:bodyPr anchor="ctr" anchorCtr="0">
            <a:normAutofit/>
          </a:bodyPr>
          <a:lstStyle>
            <a:lvl1pPr algn="ctr">
              <a:defRPr sz="1200"/>
            </a:lvl1pPr>
          </a:lstStyle>
          <a:p>
            <a:r>
              <a:rPr lang="en-NZ" dirty="0"/>
              <a:t>Professional Portrait</a:t>
            </a:r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09599" y="3130552"/>
            <a:ext cx="5088468" cy="2825749"/>
          </a:xfrm>
        </p:spPr>
        <p:txBody>
          <a:bodyPr lIns="0" rIns="0"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6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609600" y="2219326"/>
            <a:ext cx="3166533" cy="460375"/>
          </a:xfrm>
        </p:spPr>
        <p:txBody>
          <a:bodyPr lIns="0" rIns="0" anchor="ctr" anchorCtr="0">
            <a:normAutofit/>
          </a:bodyPr>
          <a:lstStyle>
            <a:lvl1pPr>
              <a:lnSpc>
                <a:spcPct val="100000"/>
              </a:lnSpc>
              <a:defRPr sz="2000" b="1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Full Name</a:t>
            </a:r>
            <a:endParaRPr lang="en-NZ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7" hasCustomPrompt="1"/>
          </p:nvPr>
        </p:nvSpPr>
        <p:spPr>
          <a:xfrm>
            <a:off x="609600" y="2692401"/>
            <a:ext cx="3166533" cy="298450"/>
          </a:xfrm>
        </p:spPr>
        <p:txBody>
          <a:bodyPr lIns="0" rIns="0" anchor="ctr" anchorCtr="0">
            <a:noAutofit/>
          </a:bodyPr>
          <a:lstStyle>
            <a:lvl1pPr>
              <a:lnSpc>
                <a:spcPct val="100000"/>
              </a:lnSpc>
              <a:defRPr sz="1400" b="0" i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Position Title</a:t>
            </a:r>
            <a:endParaRPr lang="en-NZ" dirty="0"/>
          </a:p>
        </p:txBody>
      </p:sp>
      <p:sp>
        <p:nvSpPr>
          <p:cNvPr id="8" name="Picture Placeholder 9"/>
          <p:cNvSpPr>
            <a:spLocks noGrp="1"/>
          </p:cNvSpPr>
          <p:nvPr>
            <p:ph type="pic" sz="quarter" idx="18" hasCustomPrompt="1"/>
          </p:nvPr>
        </p:nvSpPr>
        <p:spPr>
          <a:xfrm>
            <a:off x="6493935" y="466726"/>
            <a:ext cx="1378800" cy="1603375"/>
          </a:xfrm>
          <a:solidFill>
            <a:schemeClr val="bg1">
              <a:lumMod val="85000"/>
            </a:schemeClr>
          </a:solidFill>
        </p:spPr>
        <p:txBody>
          <a:bodyPr anchor="ctr" anchorCtr="0">
            <a:normAutofit/>
          </a:bodyPr>
          <a:lstStyle>
            <a:lvl1pPr algn="ctr">
              <a:defRPr sz="1200"/>
            </a:lvl1pPr>
          </a:lstStyle>
          <a:p>
            <a:r>
              <a:rPr lang="en-NZ" dirty="0"/>
              <a:t>Professional Portrait</a:t>
            </a:r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6493934" y="3130552"/>
            <a:ext cx="5088468" cy="2825749"/>
          </a:xfrm>
        </p:spPr>
        <p:txBody>
          <a:bodyPr lIns="0" rIns="0"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6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20" hasCustomPrompt="1"/>
          </p:nvPr>
        </p:nvSpPr>
        <p:spPr>
          <a:xfrm>
            <a:off x="6493935" y="2219326"/>
            <a:ext cx="3166533" cy="460375"/>
          </a:xfrm>
        </p:spPr>
        <p:txBody>
          <a:bodyPr lIns="0" rIns="0" anchor="ctr" anchorCtr="0">
            <a:normAutofit/>
          </a:bodyPr>
          <a:lstStyle>
            <a:lvl1pPr>
              <a:lnSpc>
                <a:spcPct val="100000"/>
              </a:lnSpc>
              <a:defRPr sz="2000" b="1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Full Name</a:t>
            </a:r>
            <a:endParaRPr lang="en-NZ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21" hasCustomPrompt="1"/>
          </p:nvPr>
        </p:nvSpPr>
        <p:spPr>
          <a:xfrm>
            <a:off x="6493935" y="2692401"/>
            <a:ext cx="3166533" cy="298450"/>
          </a:xfrm>
        </p:spPr>
        <p:txBody>
          <a:bodyPr lIns="0" rIns="0" anchor="ctr" anchorCtr="0">
            <a:noAutofit/>
          </a:bodyPr>
          <a:lstStyle>
            <a:lvl1pPr>
              <a:lnSpc>
                <a:spcPct val="100000"/>
              </a:lnSpc>
              <a:defRPr sz="1400" b="0" i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Position Title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71575580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Bi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60F374-A6AD-43B6-B49D-5153806E70CF}" type="slidenum">
              <a:rPr lang="en-NZ" smtClean="0"/>
              <a:pPr/>
              <a:t>‹#›</a:t>
            </a:fld>
            <a:endParaRPr lang="en-NZ"/>
          </a:p>
        </p:txBody>
      </p:sp>
      <p:sp>
        <p:nvSpPr>
          <p:cNvPr id="5" name="Picture Placeholder 9"/>
          <p:cNvSpPr>
            <a:spLocks noGrp="1"/>
          </p:cNvSpPr>
          <p:nvPr>
            <p:ph type="pic" sz="quarter" idx="15" hasCustomPrompt="1"/>
          </p:nvPr>
        </p:nvSpPr>
        <p:spPr>
          <a:xfrm>
            <a:off x="609601" y="1581151"/>
            <a:ext cx="1379220" cy="1409701"/>
          </a:xfrm>
          <a:solidFill>
            <a:schemeClr val="bg1">
              <a:lumMod val="85000"/>
            </a:schemeClr>
          </a:solidFill>
        </p:spPr>
        <p:txBody>
          <a:bodyPr anchor="ctr" anchorCtr="0">
            <a:normAutofit/>
          </a:bodyPr>
          <a:lstStyle>
            <a:lvl1pPr algn="ctr">
              <a:defRPr sz="1200"/>
            </a:lvl1pPr>
          </a:lstStyle>
          <a:p>
            <a:r>
              <a:rPr lang="en-NZ" dirty="0"/>
              <a:t>Professional Portrait</a:t>
            </a:r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09599" y="4051303"/>
            <a:ext cx="3259668" cy="1981199"/>
          </a:xfrm>
        </p:spPr>
        <p:txBody>
          <a:bodyPr lIns="0" rIns="0"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6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609600" y="3140077"/>
            <a:ext cx="3259667" cy="460375"/>
          </a:xfrm>
        </p:spPr>
        <p:txBody>
          <a:bodyPr lIns="0" rIns="0" anchor="ctr" anchorCtr="0">
            <a:normAutofit/>
          </a:bodyPr>
          <a:lstStyle>
            <a:lvl1pPr>
              <a:lnSpc>
                <a:spcPct val="100000"/>
              </a:lnSpc>
              <a:defRPr sz="2000" b="1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Full Name</a:t>
            </a:r>
            <a:endParaRPr lang="en-NZ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7" hasCustomPrompt="1"/>
          </p:nvPr>
        </p:nvSpPr>
        <p:spPr>
          <a:xfrm>
            <a:off x="609600" y="3613152"/>
            <a:ext cx="3259667" cy="298450"/>
          </a:xfrm>
        </p:spPr>
        <p:txBody>
          <a:bodyPr lIns="0" rIns="0" anchor="ctr" anchorCtr="0">
            <a:noAutofit/>
          </a:bodyPr>
          <a:lstStyle>
            <a:lvl1pPr>
              <a:lnSpc>
                <a:spcPct val="100000"/>
              </a:lnSpc>
              <a:defRPr sz="1400" b="0" i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Position Title</a:t>
            </a:r>
            <a:endParaRPr lang="en-NZ" dirty="0"/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609599" y="409578"/>
            <a:ext cx="10972803" cy="485772"/>
          </a:xfrm>
        </p:spPr>
        <p:txBody>
          <a:bodyPr tIns="0" bIns="0" anchor="ctr" anchorCtr="0"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Three Bio Slide</a:t>
            </a:r>
            <a:endParaRPr lang="en-NZ" dirty="0"/>
          </a:p>
        </p:txBody>
      </p:sp>
      <p:sp>
        <p:nvSpPr>
          <p:cNvPr id="15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609600" y="946150"/>
            <a:ext cx="10972800" cy="349250"/>
          </a:xfrm>
        </p:spPr>
        <p:txBody>
          <a:bodyPr tIns="0" bIns="0" anchor="ctr" anchorCtr="0">
            <a:normAutofit/>
          </a:bodyPr>
          <a:lstStyle>
            <a:lvl1pPr>
              <a:defRPr sz="1600" b="1" i="0" cap="all" spc="3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Subtitle Text</a:t>
            </a:r>
            <a:endParaRPr lang="en-NZ" dirty="0"/>
          </a:p>
        </p:txBody>
      </p:sp>
      <p:sp>
        <p:nvSpPr>
          <p:cNvPr id="16" name="Picture Placeholder 9"/>
          <p:cNvSpPr>
            <a:spLocks noGrp="1"/>
          </p:cNvSpPr>
          <p:nvPr>
            <p:ph type="pic" sz="quarter" idx="18" hasCustomPrompt="1"/>
          </p:nvPr>
        </p:nvSpPr>
        <p:spPr>
          <a:xfrm>
            <a:off x="4461933" y="1581151"/>
            <a:ext cx="1378800" cy="1409701"/>
          </a:xfrm>
          <a:solidFill>
            <a:schemeClr val="bg1">
              <a:lumMod val="85000"/>
            </a:schemeClr>
          </a:solidFill>
        </p:spPr>
        <p:txBody>
          <a:bodyPr anchor="ctr" anchorCtr="0">
            <a:normAutofit/>
          </a:bodyPr>
          <a:lstStyle>
            <a:lvl1pPr algn="ctr">
              <a:defRPr sz="1200"/>
            </a:lvl1pPr>
          </a:lstStyle>
          <a:p>
            <a:r>
              <a:rPr lang="en-NZ" dirty="0"/>
              <a:t>Professional Portrait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461933" y="4051303"/>
            <a:ext cx="3259668" cy="1981199"/>
          </a:xfrm>
        </p:spPr>
        <p:txBody>
          <a:bodyPr lIns="0" rIns="0"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6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8" name="Text Placeholder 8"/>
          <p:cNvSpPr>
            <a:spLocks noGrp="1"/>
          </p:cNvSpPr>
          <p:nvPr>
            <p:ph type="body" sz="quarter" idx="20" hasCustomPrompt="1"/>
          </p:nvPr>
        </p:nvSpPr>
        <p:spPr>
          <a:xfrm>
            <a:off x="4461933" y="3140077"/>
            <a:ext cx="3259667" cy="460375"/>
          </a:xfrm>
        </p:spPr>
        <p:txBody>
          <a:bodyPr lIns="0" rIns="0" anchor="ctr" anchorCtr="0">
            <a:normAutofit/>
          </a:bodyPr>
          <a:lstStyle>
            <a:lvl1pPr>
              <a:lnSpc>
                <a:spcPct val="100000"/>
              </a:lnSpc>
              <a:defRPr sz="2000" b="1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Full Name</a:t>
            </a:r>
            <a:endParaRPr lang="en-NZ" dirty="0"/>
          </a:p>
        </p:txBody>
      </p:sp>
      <p:sp>
        <p:nvSpPr>
          <p:cNvPr id="19" name="Text Placeholder 8"/>
          <p:cNvSpPr>
            <a:spLocks noGrp="1"/>
          </p:cNvSpPr>
          <p:nvPr>
            <p:ph type="body" sz="quarter" idx="21" hasCustomPrompt="1"/>
          </p:nvPr>
        </p:nvSpPr>
        <p:spPr>
          <a:xfrm>
            <a:off x="4461933" y="3613152"/>
            <a:ext cx="3259667" cy="298450"/>
          </a:xfrm>
        </p:spPr>
        <p:txBody>
          <a:bodyPr lIns="0" rIns="0" anchor="ctr" anchorCtr="0">
            <a:noAutofit/>
          </a:bodyPr>
          <a:lstStyle>
            <a:lvl1pPr>
              <a:lnSpc>
                <a:spcPct val="100000"/>
              </a:lnSpc>
              <a:defRPr sz="1400" b="0" i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Position Title</a:t>
            </a:r>
            <a:endParaRPr lang="en-NZ" dirty="0"/>
          </a:p>
        </p:txBody>
      </p:sp>
      <p:sp>
        <p:nvSpPr>
          <p:cNvPr id="20" name="Picture Placeholder 9"/>
          <p:cNvSpPr>
            <a:spLocks noGrp="1"/>
          </p:cNvSpPr>
          <p:nvPr>
            <p:ph type="pic" sz="quarter" idx="22" hasCustomPrompt="1"/>
          </p:nvPr>
        </p:nvSpPr>
        <p:spPr>
          <a:xfrm>
            <a:off x="8322733" y="1581151"/>
            <a:ext cx="1378800" cy="1409701"/>
          </a:xfrm>
          <a:solidFill>
            <a:schemeClr val="bg1">
              <a:lumMod val="85000"/>
            </a:schemeClr>
          </a:solidFill>
        </p:spPr>
        <p:txBody>
          <a:bodyPr anchor="ctr" anchorCtr="0">
            <a:normAutofit/>
          </a:bodyPr>
          <a:lstStyle>
            <a:lvl1pPr algn="ctr">
              <a:defRPr sz="1200"/>
            </a:lvl1pPr>
          </a:lstStyle>
          <a:p>
            <a:r>
              <a:rPr lang="en-NZ" dirty="0"/>
              <a:t>Professional Portrait</a:t>
            </a:r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8322733" y="4051303"/>
            <a:ext cx="3259668" cy="1981199"/>
          </a:xfrm>
        </p:spPr>
        <p:txBody>
          <a:bodyPr lIns="0" rIns="0"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6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2" name="Text Placeholder 8"/>
          <p:cNvSpPr>
            <a:spLocks noGrp="1"/>
          </p:cNvSpPr>
          <p:nvPr>
            <p:ph type="body" sz="quarter" idx="24" hasCustomPrompt="1"/>
          </p:nvPr>
        </p:nvSpPr>
        <p:spPr>
          <a:xfrm>
            <a:off x="8322733" y="3140077"/>
            <a:ext cx="3259667" cy="460375"/>
          </a:xfrm>
        </p:spPr>
        <p:txBody>
          <a:bodyPr lIns="0" rIns="0" anchor="ctr" anchorCtr="0">
            <a:normAutofit/>
          </a:bodyPr>
          <a:lstStyle>
            <a:lvl1pPr>
              <a:lnSpc>
                <a:spcPct val="100000"/>
              </a:lnSpc>
              <a:defRPr sz="2000" b="1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Full Name</a:t>
            </a:r>
            <a:endParaRPr lang="en-NZ" dirty="0"/>
          </a:p>
        </p:txBody>
      </p:sp>
      <p:sp>
        <p:nvSpPr>
          <p:cNvPr id="23" name="Text Placeholder 8"/>
          <p:cNvSpPr>
            <a:spLocks noGrp="1"/>
          </p:cNvSpPr>
          <p:nvPr>
            <p:ph type="body" sz="quarter" idx="25" hasCustomPrompt="1"/>
          </p:nvPr>
        </p:nvSpPr>
        <p:spPr>
          <a:xfrm>
            <a:off x="8322733" y="3613152"/>
            <a:ext cx="3259667" cy="298450"/>
          </a:xfrm>
        </p:spPr>
        <p:txBody>
          <a:bodyPr lIns="0" rIns="0" anchor="ctr" anchorCtr="0">
            <a:noAutofit/>
          </a:bodyPr>
          <a:lstStyle>
            <a:lvl1pPr>
              <a:lnSpc>
                <a:spcPct val="100000"/>
              </a:lnSpc>
              <a:defRPr sz="1400" b="0" i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Position Title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66931095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up B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60F374-A6AD-43B6-B49D-5153806E70CF}" type="slidenum">
              <a:rPr lang="en-NZ" smtClean="0"/>
              <a:pPr/>
              <a:t>‹#›</a:t>
            </a:fld>
            <a:endParaRPr lang="en-NZ"/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609599" y="409578"/>
            <a:ext cx="10972803" cy="485772"/>
          </a:xfrm>
        </p:spPr>
        <p:txBody>
          <a:bodyPr tIns="0" bIns="0" anchor="ctr" anchorCtr="0"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Group Bio Slide</a:t>
            </a:r>
            <a:endParaRPr lang="en-NZ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609600" y="946150"/>
            <a:ext cx="10972800" cy="349250"/>
          </a:xfrm>
        </p:spPr>
        <p:txBody>
          <a:bodyPr tIns="0" bIns="0" anchor="ctr" anchorCtr="0">
            <a:normAutofit/>
          </a:bodyPr>
          <a:lstStyle>
            <a:lvl1pPr>
              <a:defRPr sz="1600" b="1" i="0" cap="all" spc="3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Subtitle Text</a:t>
            </a:r>
            <a:endParaRPr lang="en-NZ" dirty="0"/>
          </a:p>
        </p:txBody>
      </p:sp>
      <p:sp>
        <p:nvSpPr>
          <p:cNvPr id="7" name="Picture Placeholder 9"/>
          <p:cNvSpPr>
            <a:spLocks noGrp="1"/>
          </p:cNvSpPr>
          <p:nvPr>
            <p:ph type="pic" sz="quarter" idx="15" hasCustomPrompt="1"/>
          </p:nvPr>
        </p:nvSpPr>
        <p:spPr>
          <a:xfrm>
            <a:off x="609600" y="1835151"/>
            <a:ext cx="1026000" cy="1155701"/>
          </a:xfrm>
          <a:solidFill>
            <a:schemeClr val="bg1">
              <a:lumMod val="85000"/>
            </a:schemeClr>
          </a:solidFill>
        </p:spPr>
        <p:txBody>
          <a:bodyPr anchor="ctr" anchorCtr="0">
            <a:normAutofit/>
          </a:bodyPr>
          <a:lstStyle>
            <a:lvl1pPr algn="ctr">
              <a:defRPr sz="1200"/>
            </a:lvl1pPr>
          </a:lstStyle>
          <a:p>
            <a:r>
              <a:rPr lang="en-NZ" dirty="0"/>
              <a:t>Professional Portrait</a:t>
            </a: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609600" y="3140077"/>
            <a:ext cx="2345267" cy="371474"/>
          </a:xfrm>
        </p:spPr>
        <p:txBody>
          <a:bodyPr lIns="0" rIns="0" anchor="ctr" anchorCtr="0">
            <a:normAutofit/>
          </a:bodyPr>
          <a:lstStyle>
            <a:lvl1pPr>
              <a:lnSpc>
                <a:spcPct val="100000"/>
              </a:lnSpc>
              <a:defRPr sz="1800" b="1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Full Name</a:t>
            </a:r>
            <a:endParaRPr lang="en-NZ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7" hasCustomPrompt="1"/>
          </p:nvPr>
        </p:nvSpPr>
        <p:spPr>
          <a:xfrm>
            <a:off x="609600" y="3517903"/>
            <a:ext cx="2345267" cy="215898"/>
          </a:xfrm>
        </p:spPr>
        <p:txBody>
          <a:bodyPr lIns="0" rIns="0" anchor="ctr" anchorCtr="0">
            <a:noAutofit/>
          </a:bodyPr>
          <a:lstStyle>
            <a:lvl1pPr>
              <a:lnSpc>
                <a:spcPct val="100000"/>
              </a:lnSpc>
              <a:defRPr sz="1200" b="0" i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Position Title</a:t>
            </a:r>
            <a:endParaRPr lang="en-NZ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8" hasCustomPrompt="1"/>
          </p:nvPr>
        </p:nvSpPr>
        <p:spPr>
          <a:xfrm>
            <a:off x="3445933" y="1835151"/>
            <a:ext cx="1026000" cy="1155701"/>
          </a:xfrm>
          <a:solidFill>
            <a:schemeClr val="bg1">
              <a:lumMod val="85000"/>
            </a:schemeClr>
          </a:solidFill>
        </p:spPr>
        <p:txBody>
          <a:bodyPr anchor="ctr" anchorCtr="0">
            <a:normAutofit/>
          </a:bodyPr>
          <a:lstStyle>
            <a:lvl1pPr algn="ctr">
              <a:defRPr sz="1200"/>
            </a:lvl1pPr>
          </a:lstStyle>
          <a:p>
            <a:r>
              <a:rPr lang="en-NZ" dirty="0"/>
              <a:t>Professional Portrait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9" hasCustomPrompt="1"/>
          </p:nvPr>
        </p:nvSpPr>
        <p:spPr>
          <a:xfrm>
            <a:off x="3445933" y="3140077"/>
            <a:ext cx="2345267" cy="371474"/>
          </a:xfrm>
        </p:spPr>
        <p:txBody>
          <a:bodyPr lIns="0" rIns="0" anchor="ctr" anchorCtr="0">
            <a:normAutofit/>
          </a:bodyPr>
          <a:lstStyle>
            <a:lvl1pPr>
              <a:lnSpc>
                <a:spcPct val="100000"/>
              </a:lnSpc>
              <a:defRPr sz="1800" b="1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Full Name</a:t>
            </a:r>
            <a:endParaRPr lang="en-NZ" dirty="0"/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20" hasCustomPrompt="1"/>
          </p:nvPr>
        </p:nvSpPr>
        <p:spPr>
          <a:xfrm>
            <a:off x="3445933" y="3517903"/>
            <a:ext cx="2345267" cy="215898"/>
          </a:xfrm>
        </p:spPr>
        <p:txBody>
          <a:bodyPr lIns="0" rIns="0" anchor="ctr" anchorCtr="0">
            <a:noAutofit/>
          </a:bodyPr>
          <a:lstStyle>
            <a:lvl1pPr>
              <a:lnSpc>
                <a:spcPct val="100000"/>
              </a:lnSpc>
              <a:defRPr sz="1200" b="0" i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Position Title</a:t>
            </a:r>
            <a:endParaRPr lang="en-NZ" dirty="0"/>
          </a:p>
        </p:txBody>
      </p:sp>
      <p:sp>
        <p:nvSpPr>
          <p:cNvPr id="13" name="Picture Placeholder 9"/>
          <p:cNvSpPr>
            <a:spLocks noGrp="1"/>
          </p:cNvSpPr>
          <p:nvPr>
            <p:ph type="pic" sz="quarter" idx="21" hasCustomPrompt="1"/>
          </p:nvPr>
        </p:nvSpPr>
        <p:spPr>
          <a:xfrm>
            <a:off x="9237133" y="1835151"/>
            <a:ext cx="1026000" cy="1155701"/>
          </a:xfrm>
          <a:solidFill>
            <a:schemeClr val="bg1">
              <a:lumMod val="85000"/>
            </a:schemeClr>
          </a:solidFill>
        </p:spPr>
        <p:txBody>
          <a:bodyPr anchor="ctr" anchorCtr="0">
            <a:normAutofit/>
          </a:bodyPr>
          <a:lstStyle>
            <a:lvl1pPr algn="ctr">
              <a:defRPr sz="1200"/>
            </a:lvl1pPr>
          </a:lstStyle>
          <a:p>
            <a:r>
              <a:rPr lang="en-NZ" dirty="0"/>
              <a:t>Professional Portrait</a:t>
            </a:r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22" hasCustomPrompt="1"/>
          </p:nvPr>
        </p:nvSpPr>
        <p:spPr>
          <a:xfrm>
            <a:off x="9237133" y="3140077"/>
            <a:ext cx="2345267" cy="371474"/>
          </a:xfrm>
        </p:spPr>
        <p:txBody>
          <a:bodyPr lIns="0" rIns="0" anchor="ctr" anchorCtr="0">
            <a:normAutofit/>
          </a:bodyPr>
          <a:lstStyle>
            <a:lvl1pPr>
              <a:lnSpc>
                <a:spcPct val="100000"/>
              </a:lnSpc>
              <a:defRPr sz="1800" b="1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Full Name</a:t>
            </a:r>
            <a:endParaRPr lang="en-NZ" dirty="0"/>
          </a:p>
        </p:txBody>
      </p:sp>
      <p:sp>
        <p:nvSpPr>
          <p:cNvPr id="15" name="Text Placeholder 8"/>
          <p:cNvSpPr>
            <a:spLocks noGrp="1"/>
          </p:cNvSpPr>
          <p:nvPr>
            <p:ph type="body" sz="quarter" idx="23" hasCustomPrompt="1"/>
          </p:nvPr>
        </p:nvSpPr>
        <p:spPr>
          <a:xfrm>
            <a:off x="9237133" y="3517903"/>
            <a:ext cx="2345267" cy="215898"/>
          </a:xfrm>
        </p:spPr>
        <p:txBody>
          <a:bodyPr lIns="0" rIns="0" anchor="ctr" anchorCtr="0">
            <a:noAutofit/>
          </a:bodyPr>
          <a:lstStyle>
            <a:lvl1pPr>
              <a:lnSpc>
                <a:spcPct val="100000"/>
              </a:lnSpc>
              <a:defRPr sz="1200" b="0" i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Position Title</a:t>
            </a:r>
            <a:endParaRPr lang="en-NZ" dirty="0"/>
          </a:p>
        </p:txBody>
      </p:sp>
      <p:sp>
        <p:nvSpPr>
          <p:cNvPr id="16" name="Picture Placeholder 9"/>
          <p:cNvSpPr>
            <a:spLocks noGrp="1"/>
          </p:cNvSpPr>
          <p:nvPr>
            <p:ph type="pic" sz="quarter" idx="24" hasCustomPrompt="1"/>
          </p:nvPr>
        </p:nvSpPr>
        <p:spPr>
          <a:xfrm>
            <a:off x="6409267" y="1835151"/>
            <a:ext cx="1026000" cy="1155701"/>
          </a:xfrm>
          <a:solidFill>
            <a:schemeClr val="bg1">
              <a:lumMod val="85000"/>
            </a:schemeClr>
          </a:solidFill>
        </p:spPr>
        <p:txBody>
          <a:bodyPr anchor="ctr" anchorCtr="0">
            <a:normAutofit/>
          </a:bodyPr>
          <a:lstStyle>
            <a:lvl1pPr algn="ctr">
              <a:defRPr sz="1200"/>
            </a:lvl1pPr>
          </a:lstStyle>
          <a:p>
            <a:r>
              <a:rPr lang="en-NZ" dirty="0"/>
              <a:t>Professional Portrait</a:t>
            </a:r>
          </a:p>
        </p:txBody>
      </p:sp>
      <p:sp>
        <p:nvSpPr>
          <p:cNvPr id="17" name="Text Placeholder 8"/>
          <p:cNvSpPr>
            <a:spLocks noGrp="1"/>
          </p:cNvSpPr>
          <p:nvPr>
            <p:ph type="body" sz="quarter" idx="25" hasCustomPrompt="1"/>
          </p:nvPr>
        </p:nvSpPr>
        <p:spPr>
          <a:xfrm>
            <a:off x="6409266" y="3140077"/>
            <a:ext cx="2345267" cy="371474"/>
          </a:xfrm>
        </p:spPr>
        <p:txBody>
          <a:bodyPr lIns="0" rIns="0" anchor="ctr" anchorCtr="0">
            <a:normAutofit/>
          </a:bodyPr>
          <a:lstStyle>
            <a:lvl1pPr>
              <a:lnSpc>
                <a:spcPct val="100000"/>
              </a:lnSpc>
              <a:defRPr sz="1800" b="1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Full Name</a:t>
            </a:r>
            <a:endParaRPr lang="en-NZ" dirty="0"/>
          </a:p>
        </p:txBody>
      </p:sp>
      <p:sp>
        <p:nvSpPr>
          <p:cNvPr id="18" name="Text Placeholder 8"/>
          <p:cNvSpPr>
            <a:spLocks noGrp="1"/>
          </p:cNvSpPr>
          <p:nvPr>
            <p:ph type="body" sz="quarter" idx="26" hasCustomPrompt="1"/>
          </p:nvPr>
        </p:nvSpPr>
        <p:spPr>
          <a:xfrm>
            <a:off x="6409266" y="3517903"/>
            <a:ext cx="2345267" cy="215898"/>
          </a:xfrm>
        </p:spPr>
        <p:txBody>
          <a:bodyPr lIns="0" rIns="0" anchor="ctr" anchorCtr="0">
            <a:noAutofit/>
          </a:bodyPr>
          <a:lstStyle>
            <a:lvl1pPr>
              <a:lnSpc>
                <a:spcPct val="100000"/>
              </a:lnSpc>
              <a:defRPr sz="1200" b="0" i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Position Title</a:t>
            </a:r>
            <a:endParaRPr lang="en-NZ" dirty="0"/>
          </a:p>
        </p:txBody>
      </p:sp>
      <p:sp>
        <p:nvSpPr>
          <p:cNvPr id="19" name="Picture Placeholder 9"/>
          <p:cNvSpPr>
            <a:spLocks noGrp="1"/>
          </p:cNvSpPr>
          <p:nvPr>
            <p:ph type="pic" sz="quarter" idx="27" hasCustomPrompt="1"/>
          </p:nvPr>
        </p:nvSpPr>
        <p:spPr>
          <a:xfrm>
            <a:off x="609600" y="4032251"/>
            <a:ext cx="1026000" cy="1155701"/>
          </a:xfrm>
          <a:solidFill>
            <a:schemeClr val="bg1">
              <a:lumMod val="85000"/>
            </a:schemeClr>
          </a:solidFill>
        </p:spPr>
        <p:txBody>
          <a:bodyPr anchor="ctr" anchorCtr="0">
            <a:normAutofit/>
          </a:bodyPr>
          <a:lstStyle>
            <a:lvl1pPr algn="ctr">
              <a:lnSpc>
                <a:spcPct val="100000"/>
              </a:lnSpc>
              <a:defRPr sz="1200"/>
            </a:lvl1pPr>
          </a:lstStyle>
          <a:p>
            <a:r>
              <a:rPr lang="en-NZ" dirty="0"/>
              <a:t>Professional Portrait</a:t>
            </a:r>
          </a:p>
        </p:txBody>
      </p:sp>
      <p:sp>
        <p:nvSpPr>
          <p:cNvPr id="20" name="Text Placeholder 8"/>
          <p:cNvSpPr>
            <a:spLocks noGrp="1"/>
          </p:cNvSpPr>
          <p:nvPr>
            <p:ph type="body" sz="quarter" idx="28" hasCustomPrompt="1"/>
          </p:nvPr>
        </p:nvSpPr>
        <p:spPr>
          <a:xfrm>
            <a:off x="609600" y="5337177"/>
            <a:ext cx="2345267" cy="371474"/>
          </a:xfrm>
        </p:spPr>
        <p:txBody>
          <a:bodyPr lIns="0" rIns="0" anchor="ctr" anchorCtr="0">
            <a:normAutofit/>
          </a:bodyPr>
          <a:lstStyle>
            <a:lvl1pPr>
              <a:lnSpc>
                <a:spcPct val="100000"/>
              </a:lnSpc>
              <a:defRPr sz="1800" b="1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Full Name</a:t>
            </a:r>
            <a:endParaRPr lang="en-NZ" dirty="0"/>
          </a:p>
        </p:txBody>
      </p:sp>
      <p:sp>
        <p:nvSpPr>
          <p:cNvPr id="21" name="Text Placeholder 8"/>
          <p:cNvSpPr>
            <a:spLocks noGrp="1"/>
          </p:cNvSpPr>
          <p:nvPr>
            <p:ph type="body" sz="quarter" idx="29" hasCustomPrompt="1"/>
          </p:nvPr>
        </p:nvSpPr>
        <p:spPr>
          <a:xfrm>
            <a:off x="609600" y="5715003"/>
            <a:ext cx="2345267" cy="215898"/>
          </a:xfrm>
        </p:spPr>
        <p:txBody>
          <a:bodyPr lIns="0" rIns="0" anchor="ctr" anchorCtr="0">
            <a:noAutofit/>
          </a:bodyPr>
          <a:lstStyle>
            <a:lvl1pPr>
              <a:lnSpc>
                <a:spcPct val="100000"/>
              </a:lnSpc>
              <a:defRPr sz="1200" b="0" i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Position Title</a:t>
            </a:r>
            <a:endParaRPr lang="en-NZ" dirty="0"/>
          </a:p>
        </p:txBody>
      </p:sp>
      <p:sp>
        <p:nvSpPr>
          <p:cNvPr id="22" name="Picture Placeholder 9"/>
          <p:cNvSpPr>
            <a:spLocks noGrp="1"/>
          </p:cNvSpPr>
          <p:nvPr>
            <p:ph type="pic" sz="quarter" idx="30" hasCustomPrompt="1"/>
          </p:nvPr>
        </p:nvSpPr>
        <p:spPr>
          <a:xfrm>
            <a:off x="3445933" y="4032251"/>
            <a:ext cx="1026000" cy="1155701"/>
          </a:xfrm>
          <a:solidFill>
            <a:schemeClr val="bg1">
              <a:lumMod val="85000"/>
            </a:schemeClr>
          </a:solidFill>
        </p:spPr>
        <p:txBody>
          <a:bodyPr anchor="ctr" anchorCtr="0">
            <a:normAutofit/>
          </a:bodyPr>
          <a:lstStyle>
            <a:lvl1pPr algn="ctr">
              <a:lnSpc>
                <a:spcPct val="100000"/>
              </a:lnSpc>
              <a:defRPr sz="1200"/>
            </a:lvl1pPr>
          </a:lstStyle>
          <a:p>
            <a:r>
              <a:rPr lang="en-NZ" dirty="0"/>
              <a:t>Professional Portrait</a:t>
            </a:r>
          </a:p>
        </p:txBody>
      </p:sp>
      <p:sp>
        <p:nvSpPr>
          <p:cNvPr id="23" name="Text Placeholder 8"/>
          <p:cNvSpPr>
            <a:spLocks noGrp="1"/>
          </p:cNvSpPr>
          <p:nvPr>
            <p:ph type="body" sz="quarter" idx="31" hasCustomPrompt="1"/>
          </p:nvPr>
        </p:nvSpPr>
        <p:spPr>
          <a:xfrm>
            <a:off x="3445933" y="5337177"/>
            <a:ext cx="2345267" cy="371474"/>
          </a:xfrm>
        </p:spPr>
        <p:txBody>
          <a:bodyPr lIns="0" rIns="0" anchor="ctr" anchorCtr="0">
            <a:normAutofit/>
          </a:bodyPr>
          <a:lstStyle>
            <a:lvl1pPr>
              <a:lnSpc>
                <a:spcPct val="100000"/>
              </a:lnSpc>
              <a:defRPr sz="1800" b="1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Full Name</a:t>
            </a:r>
            <a:endParaRPr lang="en-NZ" dirty="0"/>
          </a:p>
        </p:txBody>
      </p:sp>
      <p:sp>
        <p:nvSpPr>
          <p:cNvPr id="24" name="Text Placeholder 8"/>
          <p:cNvSpPr>
            <a:spLocks noGrp="1"/>
          </p:cNvSpPr>
          <p:nvPr>
            <p:ph type="body" sz="quarter" idx="32" hasCustomPrompt="1"/>
          </p:nvPr>
        </p:nvSpPr>
        <p:spPr>
          <a:xfrm>
            <a:off x="3445933" y="5715003"/>
            <a:ext cx="2345267" cy="215898"/>
          </a:xfrm>
        </p:spPr>
        <p:txBody>
          <a:bodyPr lIns="0" rIns="0" anchor="ctr" anchorCtr="0">
            <a:noAutofit/>
          </a:bodyPr>
          <a:lstStyle>
            <a:lvl1pPr>
              <a:lnSpc>
                <a:spcPct val="100000"/>
              </a:lnSpc>
              <a:defRPr sz="1200" b="0" i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Position Title</a:t>
            </a:r>
            <a:endParaRPr lang="en-NZ" dirty="0"/>
          </a:p>
        </p:txBody>
      </p:sp>
      <p:sp>
        <p:nvSpPr>
          <p:cNvPr id="25" name="Picture Placeholder 9"/>
          <p:cNvSpPr>
            <a:spLocks noGrp="1"/>
          </p:cNvSpPr>
          <p:nvPr>
            <p:ph type="pic" sz="quarter" idx="33" hasCustomPrompt="1"/>
          </p:nvPr>
        </p:nvSpPr>
        <p:spPr>
          <a:xfrm>
            <a:off x="9237133" y="4032251"/>
            <a:ext cx="1026000" cy="1155701"/>
          </a:xfrm>
          <a:solidFill>
            <a:schemeClr val="bg1">
              <a:lumMod val="85000"/>
            </a:schemeClr>
          </a:solidFill>
        </p:spPr>
        <p:txBody>
          <a:bodyPr anchor="ctr" anchorCtr="0">
            <a:normAutofit/>
          </a:bodyPr>
          <a:lstStyle>
            <a:lvl1pPr algn="ctr">
              <a:lnSpc>
                <a:spcPct val="100000"/>
              </a:lnSpc>
              <a:defRPr sz="1200"/>
            </a:lvl1pPr>
          </a:lstStyle>
          <a:p>
            <a:r>
              <a:rPr lang="en-NZ" dirty="0"/>
              <a:t>Professional Portrait</a:t>
            </a:r>
          </a:p>
        </p:txBody>
      </p:sp>
      <p:sp>
        <p:nvSpPr>
          <p:cNvPr id="26" name="Text Placeholder 8"/>
          <p:cNvSpPr>
            <a:spLocks noGrp="1"/>
          </p:cNvSpPr>
          <p:nvPr>
            <p:ph type="body" sz="quarter" idx="34" hasCustomPrompt="1"/>
          </p:nvPr>
        </p:nvSpPr>
        <p:spPr>
          <a:xfrm>
            <a:off x="9237133" y="5337177"/>
            <a:ext cx="2345267" cy="371474"/>
          </a:xfrm>
        </p:spPr>
        <p:txBody>
          <a:bodyPr lIns="0" rIns="0" anchor="ctr" anchorCtr="0">
            <a:normAutofit/>
          </a:bodyPr>
          <a:lstStyle>
            <a:lvl1pPr>
              <a:lnSpc>
                <a:spcPct val="100000"/>
              </a:lnSpc>
              <a:defRPr sz="1800" b="1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Full Name</a:t>
            </a:r>
            <a:endParaRPr lang="en-NZ" dirty="0"/>
          </a:p>
        </p:txBody>
      </p:sp>
      <p:sp>
        <p:nvSpPr>
          <p:cNvPr id="27" name="Text Placeholder 8"/>
          <p:cNvSpPr>
            <a:spLocks noGrp="1"/>
          </p:cNvSpPr>
          <p:nvPr>
            <p:ph type="body" sz="quarter" idx="35" hasCustomPrompt="1"/>
          </p:nvPr>
        </p:nvSpPr>
        <p:spPr>
          <a:xfrm>
            <a:off x="9237133" y="5715003"/>
            <a:ext cx="2345267" cy="215898"/>
          </a:xfrm>
        </p:spPr>
        <p:txBody>
          <a:bodyPr lIns="0" rIns="0" anchor="ctr" anchorCtr="0">
            <a:noAutofit/>
          </a:bodyPr>
          <a:lstStyle>
            <a:lvl1pPr>
              <a:lnSpc>
                <a:spcPct val="100000"/>
              </a:lnSpc>
              <a:defRPr sz="1200" b="0" i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Position Title</a:t>
            </a:r>
            <a:endParaRPr lang="en-NZ" dirty="0"/>
          </a:p>
        </p:txBody>
      </p:sp>
      <p:sp>
        <p:nvSpPr>
          <p:cNvPr id="28" name="Picture Placeholder 9"/>
          <p:cNvSpPr>
            <a:spLocks noGrp="1"/>
          </p:cNvSpPr>
          <p:nvPr>
            <p:ph type="pic" sz="quarter" idx="36" hasCustomPrompt="1"/>
          </p:nvPr>
        </p:nvSpPr>
        <p:spPr>
          <a:xfrm>
            <a:off x="6409267" y="4032251"/>
            <a:ext cx="1026000" cy="1155701"/>
          </a:xfrm>
          <a:solidFill>
            <a:schemeClr val="bg1">
              <a:lumMod val="85000"/>
            </a:schemeClr>
          </a:solidFill>
        </p:spPr>
        <p:txBody>
          <a:bodyPr anchor="ctr" anchorCtr="0">
            <a:normAutofit/>
          </a:bodyPr>
          <a:lstStyle>
            <a:lvl1pPr algn="ctr">
              <a:lnSpc>
                <a:spcPct val="100000"/>
              </a:lnSpc>
              <a:defRPr sz="1200"/>
            </a:lvl1pPr>
          </a:lstStyle>
          <a:p>
            <a:r>
              <a:rPr lang="en-NZ" dirty="0"/>
              <a:t>Professional Portrait</a:t>
            </a:r>
          </a:p>
        </p:txBody>
      </p:sp>
      <p:sp>
        <p:nvSpPr>
          <p:cNvPr id="29" name="Text Placeholder 8"/>
          <p:cNvSpPr>
            <a:spLocks noGrp="1"/>
          </p:cNvSpPr>
          <p:nvPr>
            <p:ph type="body" sz="quarter" idx="37" hasCustomPrompt="1"/>
          </p:nvPr>
        </p:nvSpPr>
        <p:spPr>
          <a:xfrm>
            <a:off x="6409266" y="5337177"/>
            <a:ext cx="2345267" cy="371474"/>
          </a:xfrm>
        </p:spPr>
        <p:txBody>
          <a:bodyPr lIns="0" rIns="0" anchor="ctr" anchorCtr="0">
            <a:normAutofit/>
          </a:bodyPr>
          <a:lstStyle>
            <a:lvl1pPr>
              <a:lnSpc>
                <a:spcPct val="100000"/>
              </a:lnSpc>
              <a:defRPr sz="1800" b="1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Full Name</a:t>
            </a:r>
            <a:endParaRPr lang="en-NZ" dirty="0"/>
          </a:p>
        </p:txBody>
      </p:sp>
      <p:sp>
        <p:nvSpPr>
          <p:cNvPr id="30" name="Text Placeholder 8"/>
          <p:cNvSpPr>
            <a:spLocks noGrp="1"/>
          </p:cNvSpPr>
          <p:nvPr>
            <p:ph type="body" sz="quarter" idx="38" hasCustomPrompt="1"/>
          </p:nvPr>
        </p:nvSpPr>
        <p:spPr>
          <a:xfrm>
            <a:off x="6409266" y="5715003"/>
            <a:ext cx="2345267" cy="215898"/>
          </a:xfrm>
        </p:spPr>
        <p:txBody>
          <a:bodyPr lIns="0" rIns="0" anchor="ctr" anchorCtr="0">
            <a:noAutofit/>
          </a:bodyPr>
          <a:lstStyle>
            <a:lvl1pPr>
              <a:lnSpc>
                <a:spcPct val="100000"/>
              </a:lnSpc>
              <a:defRPr sz="1200" b="0" i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Position Title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94969267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ject Bi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60F374-A6AD-43B6-B49D-5153806E70CF}" type="slidenum">
              <a:rPr lang="en-NZ" smtClean="0"/>
              <a:pPr/>
              <a:t>‹#›</a:t>
            </a:fld>
            <a:endParaRPr lang="en-NZ"/>
          </a:p>
        </p:txBody>
      </p:sp>
      <p:sp>
        <p:nvSpPr>
          <p:cNvPr id="6" name="Picture Placeholder 9"/>
          <p:cNvSpPr>
            <a:spLocks noGrp="1"/>
          </p:cNvSpPr>
          <p:nvPr>
            <p:ph type="pic" sz="quarter" idx="15" hasCustomPrompt="1"/>
          </p:nvPr>
        </p:nvSpPr>
        <p:spPr>
          <a:xfrm>
            <a:off x="609600" y="1622427"/>
            <a:ext cx="1133229" cy="1155701"/>
          </a:xfrm>
          <a:solidFill>
            <a:schemeClr val="bg1">
              <a:lumMod val="85000"/>
            </a:schemeClr>
          </a:solidFill>
        </p:spPr>
        <p:txBody>
          <a:bodyPr anchor="ctr" anchorCtr="0">
            <a:normAutofit/>
          </a:bodyPr>
          <a:lstStyle>
            <a:lvl1pPr algn="ctr">
              <a:lnSpc>
                <a:spcPct val="100000"/>
              </a:lnSpc>
              <a:defRPr sz="1200"/>
            </a:lvl1pPr>
          </a:lstStyle>
          <a:p>
            <a:r>
              <a:rPr lang="en-NZ" dirty="0"/>
              <a:t>Professional Portrait</a:t>
            </a: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1915160" y="1609727"/>
            <a:ext cx="2345267" cy="371474"/>
          </a:xfrm>
        </p:spPr>
        <p:txBody>
          <a:bodyPr lIns="0" tIns="46800" rIns="0" bIns="46800">
            <a:normAutofit/>
          </a:bodyPr>
          <a:lstStyle>
            <a:lvl1pPr>
              <a:lnSpc>
                <a:spcPct val="100000"/>
              </a:lnSpc>
              <a:defRPr sz="1800" b="1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Full Name</a:t>
            </a:r>
            <a:endParaRPr lang="en-NZ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7" hasCustomPrompt="1"/>
          </p:nvPr>
        </p:nvSpPr>
        <p:spPr>
          <a:xfrm>
            <a:off x="1915160" y="1987553"/>
            <a:ext cx="2345267" cy="215898"/>
          </a:xfrm>
        </p:spPr>
        <p:txBody>
          <a:bodyPr lIns="0" tIns="46800" rIns="0" bIns="46800">
            <a:noAutofit/>
          </a:bodyPr>
          <a:lstStyle>
            <a:lvl1pPr>
              <a:lnSpc>
                <a:spcPct val="100000"/>
              </a:lnSpc>
              <a:defRPr sz="1200" b="0" i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Position Title</a:t>
            </a:r>
            <a:endParaRPr lang="en-NZ" dirty="0"/>
          </a:p>
        </p:txBody>
      </p:sp>
      <p:sp>
        <p:nvSpPr>
          <p:cNvPr id="9" name="Picture Placeholder 9"/>
          <p:cNvSpPr>
            <a:spLocks noGrp="1"/>
          </p:cNvSpPr>
          <p:nvPr>
            <p:ph type="pic" sz="quarter" idx="18" hasCustomPrompt="1"/>
          </p:nvPr>
        </p:nvSpPr>
        <p:spPr>
          <a:xfrm>
            <a:off x="609600" y="2987677"/>
            <a:ext cx="900000" cy="920750"/>
          </a:xfrm>
          <a:solidFill>
            <a:schemeClr val="bg1">
              <a:lumMod val="85000"/>
            </a:schemeClr>
          </a:solidFill>
        </p:spPr>
        <p:txBody>
          <a:bodyPr lIns="0" tIns="0" rIns="0" bIns="0" anchor="ctr" anchorCtr="0">
            <a:normAutofit/>
          </a:bodyPr>
          <a:lstStyle>
            <a:lvl1pPr algn="ctr">
              <a:lnSpc>
                <a:spcPct val="100000"/>
              </a:lnSpc>
              <a:defRPr sz="1000"/>
            </a:lvl1pPr>
          </a:lstStyle>
          <a:p>
            <a:r>
              <a:rPr lang="en-NZ" dirty="0"/>
              <a:t>Professional Portrait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9" hasCustomPrompt="1"/>
          </p:nvPr>
        </p:nvSpPr>
        <p:spPr>
          <a:xfrm>
            <a:off x="609600" y="3910017"/>
            <a:ext cx="1837267" cy="295273"/>
          </a:xfrm>
        </p:spPr>
        <p:txBody>
          <a:bodyPr lIns="0" rIns="0">
            <a:normAutofit/>
          </a:bodyPr>
          <a:lstStyle>
            <a:lvl1pPr>
              <a:lnSpc>
                <a:spcPct val="100000"/>
              </a:lnSpc>
              <a:defRPr sz="1200" b="1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Full Name</a:t>
            </a:r>
            <a:endParaRPr lang="en-NZ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20" hasCustomPrompt="1"/>
          </p:nvPr>
        </p:nvSpPr>
        <p:spPr>
          <a:xfrm>
            <a:off x="609600" y="4205293"/>
            <a:ext cx="1837267" cy="215898"/>
          </a:xfrm>
        </p:spPr>
        <p:txBody>
          <a:bodyPr lIns="0" rIns="0">
            <a:noAutofit/>
          </a:bodyPr>
          <a:lstStyle>
            <a:lvl1pPr>
              <a:lnSpc>
                <a:spcPct val="100000"/>
              </a:lnSpc>
              <a:defRPr sz="1000" b="0" i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Position Title</a:t>
            </a:r>
            <a:endParaRPr lang="en-NZ" dirty="0"/>
          </a:p>
        </p:txBody>
      </p:sp>
      <p:sp>
        <p:nvSpPr>
          <p:cNvPr id="12" name="Picture Placeholder 9"/>
          <p:cNvSpPr>
            <a:spLocks noGrp="1"/>
          </p:cNvSpPr>
          <p:nvPr>
            <p:ph type="pic" sz="quarter" idx="21" hasCustomPrompt="1"/>
          </p:nvPr>
        </p:nvSpPr>
        <p:spPr>
          <a:xfrm>
            <a:off x="2692011" y="2987677"/>
            <a:ext cx="900000" cy="920750"/>
          </a:xfrm>
          <a:solidFill>
            <a:schemeClr val="bg1">
              <a:lumMod val="85000"/>
            </a:schemeClr>
          </a:solidFill>
        </p:spPr>
        <p:txBody>
          <a:bodyPr lIns="0" tIns="0" rIns="0" bIns="0" anchor="ctr" anchorCtr="0">
            <a:normAutofit/>
          </a:bodyPr>
          <a:lstStyle>
            <a:lvl1pPr algn="ctr">
              <a:lnSpc>
                <a:spcPct val="100000"/>
              </a:lnSpc>
              <a:defRPr sz="1000"/>
            </a:lvl1pPr>
          </a:lstStyle>
          <a:p>
            <a:r>
              <a:rPr lang="en-NZ" dirty="0"/>
              <a:t>Professional Portrait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22" hasCustomPrompt="1"/>
          </p:nvPr>
        </p:nvSpPr>
        <p:spPr>
          <a:xfrm>
            <a:off x="2692011" y="3910017"/>
            <a:ext cx="1837267" cy="295273"/>
          </a:xfrm>
        </p:spPr>
        <p:txBody>
          <a:bodyPr lIns="0" rIns="0">
            <a:normAutofit/>
          </a:bodyPr>
          <a:lstStyle>
            <a:lvl1pPr>
              <a:lnSpc>
                <a:spcPct val="100000"/>
              </a:lnSpc>
              <a:defRPr sz="1200" b="1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Full Name</a:t>
            </a:r>
            <a:endParaRPr lang="en-NZ" dirty="0"/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23" hasCustomPrompt="1"/>
          </p:nvPr>
        </p:nvSpPr>
        <p:spPr>
          <a:xfrm>
            <a:off x="2692011" y="4205293"/>
            <a:ext cx="1837267" cy="215898"/>
          </a:xfrm>
        </p:spPr>
        <p:txBody>
          <a:bodyPr lIns="0" rIns="0">
            <a:noAutofit/>
          </a:bodyPr>
          <a:lstStyle>
            <a:lvl1pPr>
              <a:lnSpc>
                <a:spcPct val="100000"/>
              </a:lnSpc>
              <a:defRPr sz="1000" b="0" i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Position Title</a:t>
            </a:r>
            <a:endParaRPr lang="en-NZ" dirty="0"/>
          </a:p>
        </p:txBody>
      </p:sp>
      <p:sp>
        <p:nvSpPr>
          <p:cNvPr id="15" name="Picture Placeholder 9"/>
          <p:cNvSpPr>
            <a:spLocks noGrp="1"/>
          </p:cNvSpPr>
          <p:nvPr>
            <p:ph type="pic" sz="quarter" idx="24" hasCustomPrompt="1"/>
          </p:nvPr>
        </p:nvSpPr>
        <p:spPr>
          <a:xfrm>
            <a:off x="4746414" y="2987677"/>
            <a:ext cx="900000" cy="920750"/>
          </a:xfrm>
          <a:solidFill>
            <a:schemeClr val="bg1">
              <a:lumMod val="85000"/>
            </a:schemeClr>
          </a:solidFill>
        </p:spPr>
        <p:txBody>
          <a:bodyPr lIns="0" tIns="0" rIns="0" bIns="0" anchor="ctr" anchorCtr="0">
            <a:normAutofit/>
          </a:bodyPr>
          <a:lstStyle>
            <a:lvl1pPr algn="ctr">
              <a:lnSpc>
                <a:spcPct val="100000"/>
              </a:lnSpc>
              <a:defRPr sz="1000"/>
            </a:lvl1pPr>
          </a:lstStyle>
          <a:p>
            <a:r>
              <a:rPr lang="en-NZ" dirty="0"/>
              <a:t>Professional Portrait</a:t>
            </a:r>
          </a:p>
        </p:txBody>
      </p:sp>
      <p:sp>
        <p:nvSpPr>
          <p:cNvPr id="16" name="Text Placeholder 8"/>
          <p:cNvSpPr>
            <a:spLocks noGrp="1"/>
          </p:cNvSpPr>
          <p:nvPr>
            <p:ph type="body" sz="quarter" idx="25" hasCustomPrompt="1"/>
          </p:nvPr>
        </p:nvSpPr>
        <p:spPr>
          <a:xfrm>
            <a:off x="4746413" y="3910017"/>
            <a:ext cx="1837267" cy="295273"/>
          </a:xfrm>
        </p:spPr>
        <p:txBody>
          <a:bodyPr lIns="0" rIns="0">
            <a:normAutofit/>
          </a:bodyPr>
          <a:lstStyle>
            <a:lvl1pPr>
              <a:lnSpc>
                <a:spcPct val="100000"/>
              </a:lnSpc>
              <a:defRPr sz="1200" b="1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Full Name</a:t>
            </a:r>
            <a:endParaRPr lang="en-NZ" dirty="0"/>
          </a:p>
        </p:txBody>
      </p:sp>
      <p:sp>
        <p:nvSpPr>
          <p:cNvPr id="17" name="Text Placeholder 8"/>
          <p:cNvSpPr>
            <a:spLocks noGrp="1"/>
          </p:cNvSpPr>
          <p:nvPr>
            <p:ph type="body" sz="quarter" idx="26" hasCustomPrompt="1"/>
          </p:nvPr>
        </p:nvSpPr>
        <p:spPr>
          <a:xfrm>
            <a:off x="4746413" y="4205293"/>
            <a:ext cx="1837267" cy="215898"/>
          </a:xfrm>
        </p:spPr>
        <p:txBody>
          <a:bodyPr lIns="0" rIns="0">
            <a:noAutofit/>
          </a:bodyPr>
          <a:lstStyle>
            <a:lvl1pPr>
              <a:lnSpc>
                <a:spcPct val="100000"/>
              </a:lnSpc>
              <a:defRPr sz="1000" b="0" i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Position Title</a:t>
            </a:r>
            <a:endParaRPr lang="en-NZ" dirty="0"/>
          </a:p>
        </p:txBody>
      </p:sp>
      <p:sp>
        <p:nvSpPr>
          <p:cNvPr id="18" name="Picture Placeholder 9"/>
          <p:cNvSpPr>
            <a:spLocks noGrp="1"/>
          </p:cNvSpPr>
          <p:nvPr>
            <p:ph type="pic" sz="quarter" idx="27" hasCustomPrompt="1"/>
          </p:nvPr>
        </p:nvSpPr>
        <p:spPr>
          <a:xfrm>
            <a:off x="609600" y="4518027"/>
            <a:ext cx="900000" cy="920750"/>
          </a:xfrm>
          <a:solidFill>
            <a:schemeClr val="bg1">
              <a:lumMod val="85000"/>
            </a:schemeClr>
          </a:solidFill>
        </p:spPr>
        <p:txBody>
          <a:bodyPr lIns="0" tIns="0" rIns="0" bIns="0" anchor="ctr" anchorCtr="0">
            <a:normAutofit/>
          </a:bodyPr>
          <a:lstStyle>
            <a:lvl1pPr algn="ctr">
              <a:lnSpc>
                <a:spcPct val="100000"/>
              </a:lnSpc>
              <a:defRPr sz="1000"/>
            </a:lvl1pPr>
          </a:lstStyle>
          <a:p>
            <a:r>
              <a:rPr lang="en-NZ" dirty="0"/>
              <a:t>Professional Portrait</a:t>
            </a:r>
          </a:p>
        </p:txBody>
      </p:sp>
      <p:sp>
        <p:nvSpPr>
          <p:cNvPr id="19" name="Text Placeholder 8"/>
          <p:cNvSpPr>
            <a:spLocks noGrp="1"/>
          </p:cNvSpPr>
          <p:nvPr>
            <p:ph type="body" sz="quarter" idx="28" hasCustomPrompt="1"/>
          </p:nvPr>
        </p:nvSpPr>
        <p:spPr>
          <a:xfrm>
            <a:off x="609600" y="5440368"/>
            <a:ext cx="1837267" cy="295273"/>
          </a:xfrm>
        </p:spPr>
        <p:txBody>
          <a:bodyPr lIns="0" rIns="0">
            <a:normAutofit/>
          </a:bodyPr>
          <a:lstStyle>
            <a:lvl1pPr>
              <a:lnSpc>
                <a:spcPct val="100000"/>
              </a:lnSpc>
              <a:defRPr sz="1200" b="1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Full Name</a:t>
            </a:r>
            <a:endParaRPr lang="en-NZ" dirty="0"/>
          </a:p>
        </p:txBody>
      </p:sp>
      <p:sp>
        <p:nvSpPr>
          <p:cNvPr id="20" name="Text Placeholder 8"/>
          <p:cNvSpPr>
            <a:spLocks noGrp="1"/>
          </p:cNvSpPr>
          <p:nvPr>
            <p:ph type="body" sz="quarter" idx="29" hasCustomPrompt="1"/>
          </p:nvPr>
        </p:nvSpPr>
        <p:spPr>
          <a:xfrm>
            <a:off x="609600" y="5735643"/>
            <a:ext cx="1837267" cy="215898"/>
          </a:xfrm>
        </p:spPr>
        <p:txBody>
          <a:bodyPr lIns="0" rIns="0">
            <a:noAutofit/>
          </a:bodyPr>
          <a:lstStyle>
            <a:lvl1pPr>
              <a:lnSpc>
                <a:spcPct val="100000"/>
              </a:lnSpc>
              <a:defRPr sz="1000" b="0" i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Position Title</a:t>
            </a:r>
            <a:endParaRPr lang="en-NZ" dirty="0"/>
          </a:p>
        </p:txBody>
      </p:sp>
      <p:sp>
        <p:nvSpPr>
          <p:cNvPr id="21" name="Picture Placeholder 9"/>
          <p:cNvSpPr>
            <a:spLocks noGrp="1"/>
          </p:cNvSpPr>
          <p:nvPr>
            <p:ph type="pic" sz="quarter" idx="30" hasCustomPrompt="1"/>
          </p:nvPr>
        </p:nvSpPr>
        <p:spPr>
          <a:xfrm>
            <a:off x="2692011" y="4518027"/>
            <a:ext cx="900000" cy="920750"/>
          </a:xfrm>
          <a:solidFill>
            <a:schemeClr val="bg1">
              <a:lumMod val="85000"/>
            </a:schemeClr>
          </a:solidFill>
        </p:spPr>
        <p:txBody>
          <a:bodyPr lIns="0" tIns="0" rIns="0" bIns="0" anchor="ctr" anchorCtr="0">
            <a:normAutofit/>
          </a:bodyPr>
          <a:lstStyle>
            <a:lvl1pPr algn="ctr">
              <a:lnSpc>
                <a:spcPct val="100000"/>
              </a:lnSpc>
              <a:defRPr sz="1000"/>
            </a:lvl1pPr>
          </a:lstStyle>
          <a:p>
            <a:r>
              <a:rPr lang="en-NZ" dirty="0"/>
              <a:t>Professional Portrait</a:t>
            </a:r>
          </a:p>
        </p:txBody>
      </p:sp>
      <p:sp>
        <p:nvSpPr>
          <p:cNvPr id="22" name="Text Placeholder 8"/>
          <p:cNvSpPr>
            <a:spLocks noGrp="1"/>
          </p:cNvSpPr>
          <p:nvPr>
            <p:ph type="body" sz="quarter" idx="31" hasCustomPrompt="1"/>
          </p:nvPr>
        </p:nvSpPr>
        <p:spPr>
          <a:xfrm>
            <a:off x="2692011" y="5440368"/>
            <a:ext cx="1837267" cy="295273"/>
          </a:xfrm>
        </p:spPr>
        <p:txBody>
          <a:bodyPr lIns="0" rIns="0">
            <a:normAutofit/>
          </a:bodyPr>
          <a:lstStyle>
            <a:lvl1pPr>
              <a:lnSpc>
                <a:spcPct val="100000"/>
              </a:lnSpc>
              <a:defRPr sz="1200" b="1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Full Name</a:t>
            </a:r>
            <a:endParaRPr lang="en-NZ" dirty="0"/>
          </a:p>
        </p:txBody>
      </p:sp>
      <p:sp>
        <p:nvSpPr>
          <p:cNvPr id="23" name="Text Placeholder 8"/>
          <p:cNvSpPr>
            <a:spLocks noGrp="1"/>
          </p:cNvSpPr>
          <p:nvPr>
            <p:ph type="body" sz="quarter" idx="32" hasCustomPrompt="1"/>
          </p:nvPr>
        </p:nvSpPr>
        <p:spPr>
          <a:xfrm>
            <a:off x="2692011" y="5735643"/>
            <a:ext cx="1837267" cy="215898"/>
          </a:xfrm>
        </p:spPr>
        <p:txBody>
          <a:bodyPr lIns="0" rIns="0">
            <a:noAutofit/>
          </a:bodyPr>
          <a:lstStyle>
            <a:lvl1pPr>
              <a:lnSpc>
                <a:spcPct val="100000"/>
              </a:lnSpc>
              <a:defRPr sz="1000" b="0" i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Position Title</a:t>
            </a:r>
            <a:endParaRPr lang="en-NZ" dirty="0"/>
          </a:p>
        </p:txBody>
      </p:sp>
      <p:sp>
        <p:nvSpPr>
          <p:cNvPr id="24" name="Picture Placeholder 9"/>
          <p:cNvSpPr>
            <a:spLocks noGrp="1"/>
          </p:cNvSpPr>
          <p:nvPr>
            <p:ph type="pic" sz="quarter" idx="33" hasCustomPrompt="1"/>
          </p:nvPr>
        </p:nvSpPr>
        <p:spPr>
          <a:xfrm>
            <a:off x="4746414" y="4518027"/>
            <a:ext cx="900000" cy="920750"/>
          </a:xfrm>
          <a:solidFill>
            <a:schemeClr val="bg1">
              <a:lumMod val="85000"/>
            </a:schemeClr>
          </a:solidFill>
        </p:spPr>
        <p:txBody>
          <a:bodyPr lIns="0" tIns="0" rIns="0" bIns="0" anchor="ctr" anchorCtr="0">
            <a:normAutofit/>
          </a:bodyPr>
          <a:lstStyle>
            <a:lvl1pPr algn="ctr">
              <a:lnSpc>
                <a:spcPct val="100000"/>
              </a:lnSpc>
              <a:defRPr sz="1000"/>
            </a:lvl1pPr>
          </a:lstStyle>
          <a:p>
            <a:r>
              <a:rPr lang="en-NZ" dirty="0"/>
              <a:t>Professional Portrait</a:t>
            </a:r>
          </a:p>
        </p:txBody>
      </p:sp>
      <p:sp>
        <p:nvSpPr>
          <p:cNvPr id="25" name="Text Placeholder 8"/>
          <p:cNvSpPr>
            <a:spLocks noGrp="1"/>
          </p:cNvSpPr>
          <p:nvPr>
            <p:ph type="body" sz="quarter" idx="34" hasCustomPrompt="1"/>
          </p:nvPr>
        </p:nvSpPr>
        <p:spPr>
          <a:xfrm>
            <a:off x="4746413" y="5440368"/>
            <a:ext cx="1837267" cy="295273"/>
          </a:xfrm>
        </p:spPr>
        <p:txBody>
          <a:bodyPr lIns="0" rIns="0">
            <a:normAutofit/>
          </a:bodyPr>
          <a:lstStyle>
            <a:lvl1pPr>
              <a:lnSpc>
                <a:spcPct val="100000"/>
              </a:lnSpc>
              <a:defRPr sz="1200" b="1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Full Name</a:t>
            </a:r>
            <a:endParaRPr lang="en-NZ" dirty="0"/>
          </a:p>
        </p:txBody>
      </p:sp>
      <p:sp>
        <p:nvSpPr>
          <p:cNvPr id="26" name="Text Placeholder 8"/>
          <p:cNvSpPr>
            <a:spLocks noGrp="1"/>
          </p:cNvSpPr>
          <p:nvPr>
            <p:ph type="body" sz="quarter" idx="35" hasCustomPrompt="1"/>
          </p:nvPr>
        </p:nvSpPr>
        <p:spPr>
          <a:xfrm>
            <a:off x="4746413" y="5735643"/>
            <a:ext cx="1837267" cy="215898"/>
          </a:xfrm>
        </p:spPr>
        <p:txBody>
          <a:bodyPr lIns="0" rIns="0">
            <a:noAutofit/>
          </a:bodyPr>
          <a:lstStyle>
            <a:lvl1pPr>
              <a:lnSpc>
                <a:spcPct val="100000"/>
              </a:lnSpc>
              <a:defRPr sz="1000" b="0" i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Position Title</a:t>
            </a:r>
            <a:endParaRPr lang="en-NZ" dirty="0"/>
          </a:p>
        </p:txBody>
      </p:sp>
      <p:sp>
        <p:nvSpPr>
          <p:cNvPr id="27" name="Rectangle 26"/>
          <p:cNvSpPr/>
          <p:nvPr userDrawn="1"/>
        </p:nvSpPr>
        <p:spPr>
          <a:xfrm>
            <a:off x="9053400" y="1609728"/>
            <a:ext cx="2529002" cy="434181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NZ" sz="1800"/>
          </a:p>
        </p:txBody>
      </p:sp>
      <p:sp>
        <p:nvSpPr>
          <p:cNvPr id="28" name="Picture Placeholder 9"/>
          <p:cNvSpPr>
            <a:spLocks noGrp="1"/>
          </p:cNvSpPr>
          <p:nvPr>
            <p:ph type="pic" sz="quarter" idx="36" hasCustomPrompt="1"/>
          </p:nvPr>
        </p:nvSpPr>
        <p:spPr>
          <a:xfrm>
            <a:off x="9053399" y="212727"/>
            <a:ext cx="2529001" cy="1155701"/>
          </a:xfrm>
          <a:solidFill>
            <a:schemeClr val="bg1">
              <a:lumMod val="85000"/>
            </a:schemeClr>
          </a:solidFill>
        </p:spPr>
        <p:txBody>
          <a:bodyPr anchor="ctr" anchorCtr="0">
            <a:normAutofit/>
          </a:bodyPr>
          <a:lstStyle>
            <a:lvl1pPr algn="ctr">
              <a:defRPr sz="1200"/>
            </a:lvl1pPr>
          </a:lstStyle>
          <a:p>
            <a:r>
              <a:rPr lang="en-NZ" dirty="0"/>
              <a:t>Client Logo</a:t>
            </a:r>
          </a:p>
        </p:txBody>
      </p:sp>
      <p:sp>
        <p:nvSpPr>
          <p:cNvPr id="34" name="Picture Placeholder 9"/>
          <p:cNvSpPr>
            <a:spLocks noGrp="1"/>
          </p:cNvSpPr>
          <p:nvPr>
            <p:ph type="pic" sz="quarter" idx="37" hasCustomPrompt="1"/>
          </p:nvPr>
        </p:nvSpPr>
        <p:spPr>
          <a:xfrm>
            <a:off x="9213420" y="1743076"/>
            <a:ext cx="900000" cy="784224"/>
          </a:xfrm>
          <a:solidFill>
            <a:schemeClr val="bg1">
              <a:lumMod val="95000"/>
            </a:schemeClr>
          </a:solidFill>
        </p:spPr>
        <p:txBody>
          <a:bodyPr lIns="0" tIns="0" rIns="0" bIns="0" anchor="ctr" anchorCtr="0">
            <a:normAutofit/>
          </a:bodyPr>
          <a:lstStyle>
            <a:lvl1pPr algn="ctr">
              <a:lnSpc>
                <a:spcPct val="100000"/>
              </a:lnSpc>
              <a:defRPr sz="1000"/>
            </a:lvl1pPr>
          </a:lstStyle>
          <a:p>
            <a:r>
              <a:rPr lang="en-NZ" dirty="0"/>
              <a:t>Professional Portrait</a:t>
            </a:r>
          </a:p>
        </p:txBody>
      </p:sp>
      <p:sp>
        <p:nvSpPr>
          <p:cNvPr id="35" name="Text Placeholder 8"/>
          <p:cNvSpPr>
            <a:spLocks noGrp="1"/>
          </p:cNvSpPr>
          <p:nvPr>
            <p:ph type="body" sz="quarter" idx="38" hasCustomPrompt="1"/>
          </p:nvPr>
        </p:nvSpPr>
        <p:spPr>
          <a:xfrm>
            <a:off x="9213420" y="2551909"/>
            <a:ext cx="2241133" cy="230184"/>
          </a:xfrm>
        </p:spPr>
        <p:txBody>
          <a:bodyPr lIns="0" tIns="0" rIns="0" bIns="0" anchor="ctr" anchorCtr="0">
            <a:normAutofit/>
          </a:bodyPr>
          <a:lstStyle>
            <a:lvl1pPr>
              <a:lnSpc>
                <a:spcPct val="100000"/>
              </a:lnSpc>
              <a:defRPr sz="1200" b="1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Full Name</a:t>
            </a:r>
            <a:endParaRPr lang="en-NZ" dirty="0"/>
          </a:p>
        </p:txBody>
      </p:sp>
      <p:sp>
        <p:nvSpPr>
          <p:cNvPr id="36" name="Text Placeholder 8"/>
          <p:cNvSpPr>
            <a:spLocks noGrp="1"/>
          </p:cNvSpPr>
          <p:nvPr>
            <p:ph type="body" sz="quarter" idx="39" hasCustomPrompt="1"/>
          </p:nvPr>
        </p:nvSpPr>
        <p:spPr>
          <a:xfrm>
            <a:off x="9213420" y="2782094"/>
            <a:ext cx="2241133" cy="165099"/>
          </a:xfrm>
        </p:spPr>
        <p:txBody>
          <a:bodyPr lIns="0" tIns="0" rIns="0" bIns="0" anchor="ctr" anchorCtr="0">
            <a:noAutofit/>
          </a:bodyPr>
          <a:lstStyle>
            <a:lvl1pPr>
              <a:lnSpc>
                <a:spcPct val="100000"/>
              </a:lnSpc>
              <a:defRPr sz="1000" b="0" i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Position Title</a:t>
            </a:r>
            <a:endParaRPr lang="en-NZ" dirty="0"/>
          </a:p>
        </p:txBody>
      </p:sp>
      <p:sp>
        <p:nvSpPr>
          <p:cNvPr id="43" name="Picture Placeholder 9"/>
          <p:cNvSpPr>
            <a:spLocks noGrp="1"/>
          </p:cNvSpPr>
          <p:nvPr>
            <p:ph type="pic" sz="quarter" idx="40" hasCustomPrompt="1"/>
          </p:nvPr>
        </p:nvSpPr>
        <p:spPr>
          <a:xfrm>
            <a:off x="9213420" y="3125793"/>
            <a:ext cx="900000" cy="784224"/>
          </a:xfrm>
          <a:solidFill>
            <a:schemeClr val="bg1">
              <a:lumMod val="95000"/>
            </a:schemeClr>
          </a:solidFill>
        </p:spPr>
        <p:txBody>
          <a:bodyPr lIns="0" tIns="0" rIns="0" bIns="0" anchor="ctr" anchorCtr="0">
            <a:normAutofit/>
          </a:bodyPr>
          <a:lstStyle>
            <a:lvl1pPr algn="ctr">
              <a:lnSpc>
                <a:spcPct val="100000"/>
              </a:lnSpc>
              <a:defRPr sz="1000"/>
            </a:lvl1pPr>
          </a:lstStyle>
          <a:p>
            <a:r>
              <a:rPr lang="en-NZ" dirty="0"/>
              <a:t>Professional Portrait</a:t>
            </a:r>
          </a:p>
        </p:txBody>
      </p:sp>
      <p:sp>
        <p:nvSpPr>
          <p:cNvPr id="44" name="Text Placeholder 8"/>
          <p:cNvSpPr>
            <a:spLocks noGrp="1"/>
          </p:cNvSpPr>
          <p:nvPr>
            <p:ph type="body" sz="quarter" idx="41" hasCustomPrompt="1"/>
          </p:nvPr>
        </p:nvSpPr>
        <p:spPr>
          <a:xfrm>
            <a:off x="9213420" y="3934626"/>
            <a:ext cx="2241133" cy="230184"/>
          </a:xfrm>
        </p:spPr>
        <p:txBody>
          <a:bodyPr lIns="0" tIns="0" rIns="0" bIns="0" anchor="ctr" anchorCtr="0">
            <a:normAutofit/>
          </a:bodyPr>
          <a:lstStyle>
            <a:lvl1pPr>
              <a:lnSpc>
                <a:spcPct val="100000"/>
              </a:lnSpc>
              <a:defRPr sz="1200" b="1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Full Name</a:t>
            </a:r>
            <a:endParaRPr lang="en-NZ" dirty="0"/>
          </a:p>
        </p:txBody>
      </p:sp>
      <p:sp>
        <p:nvSpPr>
          <p:cNvPr id="45" name="Text Placeholder 8"/>
          <p:cNvSpPr>
            <a:spLocks noGrp="1"/>
          </p:cNvSpPr>
          <p:nvPr>
            <p:ph type="body" sz="quarter" idx="42" hasCustomPrompt="1"/>
          </p:nvPr>
        </p:nvSpPr>
        <p:spPr>
          <a:xfrm>
            <a:off x="9213420" y="4164811"/>
            <a:ext cx="2241133" cy="165099"/>
          </a:xfrm>
        </p:spPr>
        <p:txBody>
          <a:bodyPr lIns="0" tIns="0" rIns="0" bIns="0" anchor="ctr" anchorCtr="0">
            <a:noAutofit/>
          </a:bodyPr>
          <a:lstStyle>
            <a:lvl1pPr>
              <a:lnSpc>
                <a:spcPct val="100000"/>
              </a:lnSpc>
              <a:defRPr sz="1000" b="0" i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Position Title</a:t>
            </a:r>
            <a:endParaRPr lang="en-NZ" dirty="0"/>
          </a:p>
        </p:txBody>
      </p:sp>
      <p:sp>
        <p:nvSpPr>
          <p:cNvPr id="46" name="Picture Placeholder 9"/>
          <p:cNvSpPr>
            <a:spLocks noGrp="1"/>
          </p:cNvSpPr>
          <p:nvPr>
            <p:ph type="pic" sz="quarter" idx="43" hasCustomPrompt="1"/>
          </p:nvPr>
        </p:nvSpPr>
        <p:spPr>
          <a:xfrm>
            <a:off x="9213420" y="4531527"/>
            <a:ext cx="900000" cy="784224"/>
          </a:xfrm>
          <a:solidFill>
            <a:schemeClr val="bg1">
              <a:lumMod val="95000"/>
            </a:schemeClr>
          </a:solidFill>
        </p:spPr>
        <p:txBody>
          <a:bodyPr lIns="0" tIns="0" rIns="0" bIns="0" anchor="ctr" anchorCtr="0">
            <a:normAutofit/>
          </a:bodyPr>
          <a:lstStyle>
            <a:lvl1pPr algn="ctr">
              <a:lnSpc>
                <a:spcPct val="100000"/>
              </a:lnSpc>
              <a:defRPr sz="1000"/>
            </a:lvl1pPr>
          </a:lstStyle>
          <a:p>
            <a:r>
              <a:rPr lang="en-NZ" dirty="0"/>
              <a:t>Professional Portrait</a:t>
            </a:r>
          </a:p>
        </p:txBody>
      </p:sp>
      <p:sp>
        <p:nvSpPr>
          <p:cNvPr id="47" name="Text Placeholder 8"/>
          <p:cNvSpPr>
            <a:spLocks noGrp="1"/>
          </p:cNvSpPr>
          <p:nvPr>
            <p:ph type="body" sz="quarter" idx="44" hasCustomPrompt="1"/>
          </p:nvPr>
        </p:nvSpPr>
        <p:spPr>
          <a:xfrm>
            <a:off x="9213420" y="5340360"/>
            <a:ext cx="2241133" cy="230184"/>
          </a:xfrm>
        </p:spPr>
        <p:txBody>
          <a:bodyPr lIns="0" tIns="0" rIns="0" bIns="0" anchor="ctr" anchorCtr="0">
            <a:normAutofit/>
          </a:bodyPr>
          <a:lstStyle>
            <a:lvl1pPr>
              <a:lnSpc>
                <a:spcPct val="100000"/>
              </a:lnSpc>
              <a:defRPr sz="1200" b="1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Full Name</a:t>
            </a:r>
            <a:endParaRPr lang="en-NZ" dirty="0"/>
          </a:p>
        </p:txBody>
      </p:sp>
      <p:sp>
        <p:nvSpPr>
          <p:cNvPr id="48" name="Text Placeholder 8"/>
          <p:cNvSpPr>
            <a:spLocks noGrp="1"/>
          </p:cNvSpPr>
          <p:nvPr>
            <p:ph type="body" sz="quarter" idx="45" hasCustomPrompt="1"/>
          </p:nvPr>
        </p:nvSpPr>
        <p:spPr>
          <a:xfrm>
            <a:off x="9213420" y="5570545"/>
            <a:ext cx="2241133" cy="165099"/>
          </a:xfrm>
        </p:spPr>
        <p:txBody>
          <a:bodyPr lIns="0" tIns="0" rIns="0" bIns="0" anchor="ctr" anchorCtr="0">
            <a:noAutofit/>
          </a:bodyPr>
          <a:lstStyle>
            <a:lvl1pPr>
              <a:lnSpc>
                <a:spcPct val="100000"/>
              </a:lnSpc>
              <a:defRPr sz="1000" b="0" i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Position Title</a:t>
            </a:r>
            <a:endParaRPr lang="en-NZ" dirty="0"/>
          </a:p>
        </p:txBody>
      </p:sp>
      <p:pic>
        <p:nvPicPr>
          <p:cNvPr id="37" name="Picture 3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40" y="407916"/>
            <a:ext cx="887260" cy="762000"/>
          </a:xfrm>
          <a:prstGeom prst="rect">
            <a:avLst/>
          </a:prstGeom>
        </p:spPr>
      </p:pic>
      <p:sp>
        <p:nvSpPr>
          <p:cNvPr id="38" name="Picture Placeholder 9"/>
          <p:cNvSpPr>
            <a:spLocks noGrp="1"/>
          </p:cNvSpPr>
          <p:nvPr>
            <p:ph type="pic" sz="quarter" idx="46" hasCustomPrompt="1"/>
          </p:nvPr>
        </p:nvSpPr>
        <p:spPr>
          <a:xfrm>
            <a:off x="6811434" y="2987677"/>
            <a:ext cx="900000" cy="920750"/>
          </a:xfrm>
          <a:solidFill>
            <a:schemeClr val="bg1">
              <a:lumMod val="85000"/>
            </a:schemeClr>
          </a:solidFill>
        </p:spPr>
        <p:txBody>
          <a:bodyPr lIns="0" tIns="0" rIns="0" bIns="0" anchor="ctr" anchorCtr="0">
            <a:normAutofit/>
          </a:bodyPr>
          <a:lstStyle>
            <a:lvl1pPr algn="ctr">
              <a:lnSpc>
                <a:spcPct val="100000"/>
              </a:lnSpc>
              <a:defRPr sz="1000"/>
            </a:lvl1pPr>
          </a:lstStyle>
          <a:p>
            <a:r>
              <a:rPr lang="en-NZ" dirty="0"/>
              <a:t>Professional Portrait</a:t>
            </a:r>
          </a:p>
        </p:txBody>
      </p:sp>
      <p:sp>
        <p:nvSpPr>
          <p:cNvPr id="39" name="Text Placeholder 8"/>
          <p:cNvSpPr>
            <a:spLocks noGrp="1"/>
          </p:cNvSpPr>
          <p:nvPr>
            <p:ph type="body" sz="quarter" idx="47" hasCustomPrompt="1"/>
          </p:nvPr>
        </p:nvSpPr>
        <p:spPr>
          <a:xfrm>
            <a:off x="6811433" y="3910017"/>
            <a:ext cx="1837267" cy="295273"/>
          </a:xfrm>
        </p:spPr>
        <p:txBody>
          <a:bodyPr lIns="0" rIns="0">
            <a:normAutofit/>
          </a:bodyPr>
          <a:lstStyle>
            <a:lvl1pPr>
              <a:lnSpc>
                <a:spcPct val="100000"/>
              </a:lnSpc>
              <a:defRPr sz="1200" b="1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Full Name</a:t>
            </a:r>
            <a:endParaRPr lang="en-NZ" dirty="0"/>
          </a:p>
        </p:txBody>
      </p:sp>
      <p:sp>
        <p:nvSpPr>
          <p:cNvPr id="40" name="Text Placeholder 8"/>
          <p:cNvSpPr>
            <a:spLocks noGrp="1"/>
          </p:cNvSpPr>
          <p:nvPr>
            <p:ph type="body" sz="quarter" idx="48" hasCustomPrompt="1"/>
          </p:nvPr>
        </p:nvSpPr>
        <p:spPr>
          <a:xfrm>
            <a:off x="6811433" y="4205293"/>
            <a:ext cx="1837267" cy="215898"/>
          </a:xfrm>
        </p:spPr>
        <p:txBody>
          <a:bodyPr lIns="0" rIns="0">
            <a:noAutofit/>
          </a:bodyPr>
          <a:lstStyle>
            <a:lvl1pPr>
              <a:lnSpc>
                <a:spcPct val="100000"/>
              </a:lnSpc>
              <a:defRPr sz="1000" b="0" i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Position Title</a:t>
            </a:r>
            <a:endParaRPr lang="en-NZ" dirty="0"/>
          </a:p>
        </p:txBody>
      </p:sp>
      <p:sp>
        <p:nvSpPr>
          <p:cNvPr id="41" name="Picture Placeholder 9"/>
          <p:cNvSpPr>
            <a:spLocks noGrp="1"/>
          </p:cNvSpPr>
          <p:nvPr>
            <p:ph type="pic" sz="quarter" idx="49" hasCustomPrompt="1"/>
          </p:nvPr>
        </p:nvSpPr>
        <p:spPr>
          <a:xfrm>
            <a:off x="6811434" y="4518027"/>
            <a:ext cx="900000" cy="920750"/>
          </a:xfrm>
          <a:solidFill>
            <a:schemeClr val="bg1">
              <a:lumMod val="85000"/>
            </a:schemeClr>
          </a:solidFill>
        </p:spPr>
        <p:txBody>
          <a:bodyPr lIns="0" tIns="0" rIns="0" bIns="0" anchor="ctr" anchorCtr="0">
            <a:normAutofit/>
          </a:bodyPr>
          <a:lstStyle>
            <a:lvl1pPr algn="ctr">
              <a:lnSpc>
                <a:spcPct val="100000"/>
              </a:lnSpc>
              <a:defRPr sz="1000"/>
            </a:lvl1pPr>
          </a:lstStyle>
          <a:p>
            <a:r>
              <a:rPr lang="en-NZ" dirty="0"/>
              <a:t>Professional Portrait</a:t>
            </a:r>
          </a:p>
        </p:txBody>
      </p:sp>
      <p:sp>
        <p:nvSpPr>
          <p:cNvPr id="42" name="Text Placeholder 8"/>
          <p:cNvSpPr>
            <a:spLocks noGrp="1"/>
          </p:cNvSpPr>
          <p:nvPr>
            <p:ph type="body" sz="quarter" idx="50" hasCustomPrompt="1"/>
          </p:nvPr>
        </p:nvSpPr>
        <p:spPr>
          <a:xfrm>
            <a:off x="6811433" y="5440368"/>
            <a:ext cx="1837267" cy="295273"/>
          </a:xfrm>
        </p:spPr>
        <p:txBody>
          <a:bodyPr lIns="0" rIns="0">
            <a:normAutofit/>
          </a:bodyPr>
          <a:lstStyle>
            <a:lvl1pPr>
              <a:lnSpc>
                <a:spcPct val="100000"/>
              </a:lnSpc>
              <a:defRPr sz="1200" b="1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Full Name</a:t>
            </a:r>
            <a:endParaRPr lang="en-NZ" dirty="0"/>
          </a:p>
        </p:txBody>
      </p:sp>
      <p:sp>
        <p:nvSpPr>
          <p:cNvPr id="49" name="Text Placeholder 8"/>
          <p:cNvSpPr>
            <a:spLocks noGrp="1"/>
          </p:cNvSpPr>
          <p:nvPr>
            <p:ph type="body" sz="quarter" idx="51" hasCustomPrompt="1"/>
          </p:nvPr>
        </p:nvSpPr>
        <p:spPr>
          <a:xfrm>
            <a:off x="6811433" y="5735643"/>
            <a:ext cx="1837267" cy="215898"/>
          </a:xfrm>
        </p:spPr>
        <p:txBody>
          <a:bodyPr lIns="0" rIns="0">
            <a:noAutofit/>
          </a:bodyPr>
          <a:lstStyle>
            <a:lvl1pPr>
              <a:lnSpc>
                <a:spcPct val="100000"/>
              </a:lnSpc>
              <a:defRPr sz="1000" b="0" i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Position Title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20055276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ssociated Logo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60F374-A6AD-43B6-B49D-5153806E70CF}" type="slidenum">
              <a:rPr lang="en-NZ" smtClean="0"/>
              <a:pPr/>
              <a:t>‹#›</a:t>
            </a:fld>
            <a:endParaRPr lang="en-NZ"/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609599" y="409578"/>
            <a:ext cx="10972803" cy="485772"/>
          </a:xfrm>
        </p:spPr>
        <p:txBody>
          <a:bodyPr tIns="0" bIns="0" anchor="ctr" anchorCtr="0">
            <a:normAutofit/>
          </a:bodyPr>
          <a:lstStyle>
            <a:lvl1pPr>
              <a:defRPr sz="2800" baseline="0"/>
            </a:lvl1pPr>
          </a:lstStyle>
          <a:p>
            <a:r>
              <a:rPr lang="en-US" dirty="0"/>
              <a:t>Associated Logos</a:t>
            </a:r>
            <a:endParaRPr lang="en-NZ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609600" y="946150"/>
            <a:ext cx="10972800" cy="349250"/>
          </a:xfrm>
        </p:spPr>
        <p:txBody>
          <a:bodyPr tIns="0" bIns="0" anchor="ctr" anchorCtr="0">
            <a:normAutofit/>
          </a:bodyPr>
          <a:lstStyle>
            <a:lvl1pPr>
              <a:defRPr sz="1600" b="1" i="0" cap="all" spc="3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Subtitle Text</a:t>
            </a:r>
            <a:endParaRPr lang="en-NZ" dirty="0"/>
          </a:p>
        </p:txBody>
      </p:sp>
      <p:sp>
        <p:nvSpPr>
          <p:cNvPr id="9" name="Picture Placeholder 9"/>
          <p:cNvSpPr>
            <a:spLocks noGrp="1"/>
          </p:cNvSpPr>
          <p:nvPr>
            <p:ph type="pic" sz="quarter" idx="15" hasCustomPrompt="1"/>
          </p:nvPr>
        </p:nvSpPr>
        <p:spPr>
          <a:xfrm>
            <a:off x="609600" y="1622427"/>
            <a:ext cx="1728000" cy="841373"/>
          </a:xfrm>
          <a:solidFill>
            <a:schemeClr val="bg1">
              <a:lumMod val="85000"/>
            </a:schemeClr>
          </a:solidFill>
        </p:spPr>
        <p:txBody>
          <a:bodyPr anchor="ctr" anchorCtr="0">
            <a:normAutofit/>
          </a:bodyPr>
          <a:lstStyle>
            <a:lvl1pPr algn="ctr">
              <a:defRPr sz="1200"/>
            </a:lvl1pPr>
          </a:lstStyle>
          <a:p>
            <a:r>
              <a:rPr lang="en-NZ" dirty="0"/>
              <a:t>Logo</a:t>
            </a:r>
          </a:p>
        </p:txBody>
      </p:sp>
      <p:sp>
        <p:nvSpPr>
          <p:cNvPr id="13" name="Picture Placeholder 9"/>
          <p:cNvSpPr>
            <a:spLocks noGrp="1"/>
          </p:cNvSpPr>
          <p:nvPr>
            <p:ph type="pic" sz="quarter" idx="19" hasCustomPrompt="1"/>
          </p:nvPr>
        </p:nvSpPr>
        <p:spPr>
          <a:xfrm>
            <a:off x="609600" y="2733678"/>
            <a:ext cx="1728000" cy="841373"/>
          </a:xfrm>
          <a:solidFill>
            <a:schemeClr val="bg1">
              <a:lumMod val="85000"/>
            </a:schemeClr>
          </a:solidFill>
        </p:spPr>
        <p:txBody>
          <a:bodyPr anchor="ctr" anchorCtr="0">
            <a:normAutofit/>
          </a:bodyPr>
          <a:lstStyle>
            <a:lvl1pPr algn="ctr">
              <a:defRPr sz="1200"/>
            </a:lvl1pPr>
          </a:lstStyle>
          <a:p>
            <a:r>
              <a:rPr lang="en-NZ" dirty="0"/>
              <a:t>Logo</a:t>
            </a:r>
          </a:p>
        </p:txBody>
      </p:sp>
      <p:sp>
        <p:nvSpPr>
          <p:cNvPr id="17" name="Picture Placeholder 9"/>
          <p:cNvSpPr>
            <a:spLocks noGrp="1"/>
          </p:cNvSpPr>
          <p:nvPr>
            <p:ph type="pic" sz="quarter" idx="23" hasCustomPrompt="1"/>
          </p:nvPr>
        </p:nvSpPr>
        <p:spPr>
          <a:xfrm>
            <a:off x="609600" y="3819528"/>
            <a:ext cx="1728000" cy="841373"/>
          </a:xfrm>
          <a:solidFill>
            <a:schemeClr val="bg1">
              <a:lumMod val="85000"/>
            </a:schemeClr>
          </a:solidFill>
        </p:spPr>
        <p:txBody>
          <a:bodyPr anchor="ctr" anchorCtr="0">
            <a:normAutofit/>
          </a:bodyPr>
          <a:lstStyle>
            <a:lvl1pPr algn="ctr">
              <a:defRPr sz="1200"/>
            </a:lvl1pPr>
          </a:lstStyle>
          <a:p>
            <a:r>
              <a:rPr lang="en-NZ" dirty="0"/>
              <a:t>Logo</a:t>
            </a:r>
          </a:p>
        </p:txBody>
      </p:sp>
      <p:sp>
        <p:nvSpPr>
          <p:cNvPr id="21" name="Picture Placeholder 9"/>
          <p:cNvSpPr>
            <a:spLocks noGrp="1"/>
          </p:cNvSpPr>
          <p:nvPr>
            <p:ph type="pic" sz="quarter" idx="27" hasCustomPrompt="1"/>
          </p:nvPr>
        </p:nvSpPr>
        <p:spPr>
          <a:xfrm>
            <a:off x="609600" y="4943478"/>
            <a:ext cx="1728000" cy="841373"/>
          </a:xfrm>
          <a:solidFill>
            <a:schemeClr val="bg1">
              <a:lumMod val="85000"/>
            </a:schemeClr>
          </a:solidFill>
        </p:spPr>
        <p:txBody>
          <a:bodyPr anchor="ctr" anchorCtr="0">
            <a:normAutofit/>
          </a:bodyPr>
          <a:lstStyle>
            <a:lvl1pPr algn="ctr">
              <a:defRPr sz="1200"/>
            </a:lvl1pPr>
          </a:lstStyle>
          <a:p>
            <a:r>
              <a:rPr lang="en-NZ" dirty="0"/>
              <a:t>Logo</a:t>
            </a:r>
          </a:p>
        </p:txBody>
      </p:sp>
      <p:sp>
        <p:nvSpPr>
          <p:cNvPr id="25" name="Picture Placeholder 9"/>
          <p:cNvSpPr>
            <a:spLocks noGrp="1"/>
          </p:cNvSpPr>
          <p:nvPr>
            <p:ph type="pic" sz="quarter" idx="28" hasCustomPrompt="1"/>
          </p:nvPr>
        </p:nvSpPr>
        <p:spPr>
          <a:xfrm>
            <a:off x="2458560" y="1622427"/>
            <a:ext cx="1728000" cy="841373"/>
          </a:xfrm>
          <a:solidFill>
            <a:schemeClr val="bg1">
              <a:lumMod val="85000"/>
            </a:schemeClr>
          </a:solidFill>
        </p:spPr>
        <p:txBody>
          <a:bodyPr anchor="ctr" anchorCtr="0">
            <a:normAutofit/>
          </a:bodyPr>
          <a:lstStyle>
            <a:lvl1pPr algn="ctr">
              <a:defRPr sz="1200"/>
            </a:lvl1pPr>
          </a:lstStyle>
          <a:p>
            <a:r>
              <a:rPr lang="en-NZ" dirty="0"/>
              <a:t>Logo</a:t>
            </a:r>
          </a:p>
        </p:txBody>
      </p:sp>
      <p:sp>
        <p:nvSpPr>
          <p:cNvPr id="26" name="Picture Placeholder 9"/>
          <p:cNvSpPr>
            <a:spLocks noGrp="1"/>
          </p:cNvSpPr>
          <p:nvPr>
            <p:ph type="pic" sz="quarter" idx="29" hasCustomPrompt="1"/>
          </p:nvPr>
        </p:nvSpPr>
        <p:spPr>
          <a:xfrm>
            <a:off x="2458560" y="2733678"/>
            <a:ext cx="1728000" cy="841373"/>
          </a:xfrm>
          <a:solidFill>
            <a:schemeClr val="bg1">
              <a:lumMod val="85000"/>
            </a:schemeClr>
          </a:solidFill>
        </p:spPr>
        <p:txBody>
          <a:bodyPr anchor="ctr" anchorCtr="0">
            <a:normAutofit/>
          </a:bodyPr>
          <a:lstStyle>
            <a:lvl1pPr algn="ctr">
              <a:defRPr sz="1200"/>
            </a:lvl1pPr>
          </a:lstStyle>
          <a:p>
            <a:r>
              <a:rPr lang="en-NZ" dirty="0"/>
              <a:t>Logo</a:t>
            </a:r>
          </a:p>
        </p:txBody>
      </p:sp>
      <p:sp>
        <p:nvSpPr>
          <p:cNvPr id="27" name="Picture Placeholder 9"/>
          <p:cNvSpPr>
            <a:spLocks noGrp="1"/>
          </p:cNvSpPr>
          <p:nvPr>
            <p:ph type="pic" sz="quarter" idx="30" hasCustomPrompt="1"/>
          </p:nvPr>
        </p:nvSpPr>
        <p:spPr>
          <a:xfrm>
            <a:off x="2458560" y="3819528"/>
            <a:ext cx="1728000" cy="841373"/>
          </a:xfrm>
          <a:solidFill>
            <a:schemeClr val="bg1">
              <a:lumMod val="85000"/>
            </a:schemeClr>
          </a:solidFill>
        </p:spPr>
        <p:txBody>
          <a:bodyPr anchor="ctr" anchorCtr="0">
            <a:normAutofit/>
          </a:bodyPr>
          <a:lstStyle>
            <a:lvl1pPr algn="ctr">
              <a:defRPr sz="1200"/>
            </a:lvl1pPr>
          </a:lstStyle>
          <a:p>
            <a:r>
              <a:rPr lang="en-NZ" dirty="0"/>
              <a:t>Logo</a:t>
            </a:r>
          </a:p>
        </p:txBody>
      </p:sp>
      <p:sp>
        <p:nvSpPr>
          <p:cNvPr id="28" name="Picture Placeholder 9"/>
          <p:cNvSpPr>
            <a:spLocks noGrp="1"/>
          </p:cNvSpPr>
          <p:nvPr>
            <p:ph type="pic" sz="quarter" idx="31" hasCustomPrompt="1"/>
          </p:nvPr>
        </p:nvSpPr>
        <p:spPr>
          <a:xfrm>
            <a:off x="2458560" y="4943478"/>
            <a:ext cx="1728000" cy="841373"/>
          </a:xfrm>
          <a:solidFill>
            <a:schemeClr val="bg1">
              <a:lumMod val="85000"/>
            </a:schemeClr>
          </a:solidFill>
        </p:spPr>
        <p:txBody>
          <a:bodyPr anchor="ctr" anchorCtr="0">
            <a:normAutofit/>
          </a:bodyPr>
          <a:lstStyle>
            <a:lvl1pPr algn="ctr">
              <a:defRPr sz="1200"/>
            </a:lvl1pPr>
          </a:lstStyle>
          <a:p>
            <a:r>
              <a:rPr lang="en-NZ" dirty="0"/>
              <a:t>Logo</a:t>
            </a:r>
          </a:p>
        </p:txBody>
      </p:sp>
      <p:sp>
        <p:nvSpPr>
          <p:cNvPr id="29" name="Picture Placeholder 9"/>
          <p:cNvSpPr>
            <a:spLocks noGrp="1"/>
          </p:cNvSpPr>
          <p:nvPr>
            <p:ph type="pic" sz="quarter" idx="32" hasCustomPrompt="1"/>
          </p:nvPr>
        </p:nvSpPr>
        <p:spPr>
          <a:xfrm>
            <a:off x="4307520" y="1622427"/>
            <a:ext cx="1728000" cy="841373"/>
          </a:xfrm>
          <a:solidFill>
            <a:schemeClr val="bg1">
              <a:lumMod val="85000"/>
            </a:schemeClr>
          </a:solidFill>
        </p:spPr>
        <p:txBody>
          <a:bodyPr anchor="ctr" anchorCtr="0">
            <a:normAutofit/>
          </a:bodyPr>
          <a:lstStyle>
            <a:lvl1pPr algn="ctr">
              <a:defRPr sz="1200"/>
            </a:lvl1pPr>
          </a:lstStyle>
          <a:p>
            <a:r>
              <a:rPr lang="en-NZ" dirty="0"/>
              <a:t>Logo</a:t>
            </a:r>
          </a:p>
        </p:txBody>
      </p:sp>
      <p:sp>
        <p:nvSpPr>
          <p:cNvPr id="30" name="Picture Placeholder 9"/>
          <p:cNvSpPr>
            <a:spLocks noGrp="1"/>
          </p:cNvSpPr>
          <p:nvPr>
            <p:ph type="pic" sz="quarter" idx="33" hasCustomPrompt="1"/>
          </p:nvPr>
        </p:nvSpPr>
        <p:spPr>
          <a:xfrm>
            <a:off x="4307520" y="2733678"/>
            <a:ext cx="1728000" cy="841373"/>
          </a:xfrm>
          <a:solidFill>
            <a:schemeClr val="bg1">
              <a:lumMod val="85000"/>
            </a:schemeClr>
          </a:solidFill>
        </p:spPr>
        <p:txBody>
          <a:bodyPr anchor="ctr" anchorCtr="0">
            <a:normAutofit/>
          </a:bodyPr>
          <a:lstStyle>
            <a:lvl1pPr algn="ctr">
              <a:defRPr sz="1200"/>
            </a:lvl1pPr>
          </a:lstStyle>
          <a:p>
            <a:r>
              <a:rPr lang="en-NZ" dirty="0"/>
              <a:t>Logo</a:t>
            </a:r>
          </a:p>
        </p:txBody>
      </p:sp>
      <p:sp>
        <p:nvSpPr>
          <p:cNvPr id="31" name="Picture Placeholder 9"/>
          <p:cNvSpPr>
            <a:spLocks noGrp="1"/>
          </p:cNvSpPr>
          <p:nvPr>
            <p:ph type="pic" sz="quarter" idx="34" hasCustomPrompt="1"/>
          </p:nvPr>
        </p:nvSpPr>
        <p:spPr>
          <a:xfrm>
            <a:off x="4307520" y="3819528"/>
            <a:ext cx="1728000" cy="841373"/>
          </a:xfrm>
          <a:solidFill>
            <a:schemeClr val="bg1">
              <a:lumMod val="85000"/>
            </a:schemeClr>
          </a:solidFill>
        </p:spPr>
        <p:txBody>
          <a:bodyPr anchor="ctr" anchorCtr="0">
            <a:normAutofit/>
          </a:bodyPr>
          <a:lstStyle>
            <a:lvl1pPr algn="ctr">
              <a:defRPr sz="1200"/>
            </a:lvl1pPr>
          </a:lstStyle>
          <a:p>
            <a:r>
              <a:rPr lang="en-NZ" dirty="0"/>
              <a:t>Logo</a:t>
            </a:r>
          </a:p>
        </p:txBody>
      </p:sp>
      <p:sp>
        <p:nvSpPr>
          <p:cNvPr id="32" name="Picture Placeholder 9"/>
          <p:cNvSpPr>
            <a:spLocks noGrp="1"/>
          </p:cNvSpPr>
          <p:nvPr>
            <p:ph type="pic" sz="quarter" idx="35" hasCustomPrompt="1"/>
          </p:nvPr>
        </p:nvSpPr>
        <p:spPr>
          <a:xfrm>
            <a:off x="4307520" y="4943478"/>
            <a:ext cx="1728000" cy="841373"/>
          </a:xfrm>
          <a:solidFill>
            <a:schemeClr val="bg1">
              <a:lumMod val="85000"/>
            </a:schemeClr>
          </a:solidFill>
        </p:spPr>
        <p:txBody>
          <a:bodyPr anchor="ctr" anchorCtr="0">
            <a:normAutofit/>
          </a:bodyPr>
          <a:lstStyle>
            <a:lvl1pPr algn="ctr">
              <a:defRPr sz="1200"/>
            </a:lvl1pPr>
          </a:lstStyle>
          <a:p>
            <a:r>
              <a:rPr lang="en-NZ" dirty="0"/>
              <a:t>Logo</a:t>
            </a:r>
          </a:p>
        </p:txBody>
      </p:sp>
      <p:sp>
        <p:nvSpPr>
          <p:cNvPr id="33" name="Picture Placeholder 9"/>
          <p:cNvSpPr>
            <a:spLocks noGrp="1"/>
          </p:cNvSpPr>
          <p:nvPr>
            <p:ph type="pic" sz="quarter" idx="36" hasCustomPrompt="1"/>
          </p:nvPr>
        </p:nvSpPr>
        <p:spPr>
          <a:xfrm>
            <a:off x="9854402" y="1622427"/>
            <a:ext cx="1728000" cy="841373"/>
          </a:xfrm>
          <a:solidFill>
            <a:schemeClr val="bg1">
              <a:lumMod val="85000"/>
            </a:schemeClr>
          </a:solidFill>
        </p:spPr>
        <p:txBody>
          <a:bodyPr anchor="ctr" anchorCtr="0">
            <a:normAutofit/>
          </a:bodyPr>
          <a:lstStyle>
            <a:lvl1pPr algn="ctr">
              <a:defRPr sz="1200"/>
            </a:lvl1pPr>
          </a:lstStyle>
          <a:p>
            <a:r>
              <a:rPr lang="en-NZ" dirty="0"/>
              <a:t>Logo</a:t>
            </a:r>
          </a:p>
        </p:txBody>
      </p:sp>
      <p:sp>
        <p:nvSpPr>
          <p:cNvPr id="34" name="Picture Placeholder 9"/>
          <p:cNvSpPr>
            <a:spLocks noGrp="1"/>
          </p:cNvSpPr>
          <p:nvPr>
            <p:ph type="pic" sz="quarter" idx="37" hasCustomPrompt="1"/>
          </p:nvPr>
        </p:nvSpPr>
        <p:spPr>
          <a:xfrm>
            <a:off x="9854402" y="2733678"/>
            <a:ext cx="1728000" cy="841373"/>
          </a:xfrm>
          <a:solidFill>
            <a:schemeClr val="bg1">
              <a:lumMod val="85000"/>
            </a:schemeClr>
          </a:solidFill>
        </p:spPr>
        <p:txBody>
          <a:bodyPr anchor="ctr" anchorCtr="0">
            <a:normAutofit/>
          </a:bodyPr>
          <a:lstStyle>
            <a:lvl1pPr algn="ctr">
              <a:defRPr sz="1200"/>
            </a:lvl1pPr>
          </a:lstStyle>
          <a:p>
            <a:r>
              <a:rPr lang="en-NZ" dirty="0"/>
              <a:t>Logo</a:t>
            </a:r>
          </a:p>
        </p:txBody>
      </p:sp>
      <p:sp>
        <p:nvSpPr>
          <p:cNvPr id="35" name="Picture Placeholder 9"/>
          <p:cNvSpPr>
            <a:spLocks noGrp="1"/>
          </p:cNvSpPr>
          <p:nvPr>
            <p:ph type="pic" sz="quarter" idx="38" hasCustomPrompt="1"/>
          </p:nvPr>
        </p:nvSpPr>
        <p:spPr>
          <a:xfrm>
            <a:off x="9854402" y="3819528"/>
            <a:ext cx="1728000" cy="841373"/>
          </a:xfrm>
          <a:solidFill>
            <a:schemeClr val="bg1">
              <a:lumMod val="85000"/>
            </a:schemeClr>
          </a:solidFill>
        </p:spPr>
        <p:txBody>
          <a:bodyPr anchor="ctr" anchorCtr="0">
            <a:normAutofit/>
          </a:bodyPr>
          <a:lstStyle>
            <a:lvl1pPr algn="ctr">
              <a:defRPr sz="1200"/>
            </a:lvl1pPr>
          </a:lstStyle>
          <a:p>
            <a:r>
              <a:rPr lang="en-NZ" dirty="0"/>
              <a:t>Logo</a:t>
            </a:r>
          </a:p>
        </p:txBody>
      </p:sp>
      <p:sp>
        <p:nvSpPr>
          <p:cNvPr id="36" name="Picture Placeholder 9"/>
          <p:cNvSpPr>
            <a:spLocks noGrp="1"/>
          </p:cNvSpPr>
          <p:nvPr>
            <p:ph type="pic" sz="quarter" idx="39" hasCustomPrompt="1"/>
          </p:nvPr>
        </p:nvSpPr>
        <p:spPr>
          <a:xfrm>
            <a:off x="9854402" y="4943478"/>
            <a:ext cx="1728000" cy="841373"/>
          </a:xfrm>
          <a:solidFill>
            <a:schemeClr val="bg1">
              <a:lumMod val="85000"/>
            </a:schemeClr>
          </a:solidFill>
        </p:spPr>
        <p:txBody>
          <a:bodyPr anchor="ctr" anchorCtr="0">
            <a:normAutofit/>
          </a:bodyPr>
          <a:lstStyle>
            <a:lvl1pPr algn="ctr">
              <a:defRPr sz="1200"/>
            </a:lvl1pPr>
          </a:lstStyle>
          <a:p>
            <a:r>
              <a:rPr lang="en-NZ" dirty="0"/>
              <a:t>Logo</a:t>
            </a:r>
          </a:p>
        </p:txBody>
      </p:sp>
      <p:sp>
        <p:nvSpPr>
          <p:cNvPr id="37" name="Picture Placeholder 9"/>
          <p:cNvSpPr>
            <a:spLocks noGrp="1"/>
          </p:cNvSpPr>
          <p:nvPr>
            <p:ph type="pic" sz="quarter" idx="40" hasCustomPrompt="1"/>
          </p:nvPr>
        </p:nvSpPr>
        <p:spPr>
          <a:xfrm>
            <a:off x="8005440" y="1622427"/>
            <a:ext cx="1728000" cy="841373"/>
          </a:xfrm>
          <a:solidFill>
            <a:schemeClr val="bg1">
              <a:lumMod val="85000"/>
            </a:schemeClr>
          </a:solidFill>
        </p:spPr>
        <p:txBody>
          <a:bodyPr anchor="ctr" anchorCtr="0">
            <a:normAutofit/>
          </a:bodyPr>
          <a:lstStyle>
            <a:lvl1pPr algn="ctr">
              <a:defRPr sz="1200"/>
            </a:lvl1pPr>
          </a:lstStyle>
          <a:p>
            <a:r>
              <a:rPr lang="en-NZ" dirty="0"/>
              <a:t>Logo</a:t>
            </a:r>
          </a:p>
        </p:txBody>
      </p:sp>
      <p:sp>
        <p:nvSpPr>
          <p:cNvPr id="38" name="Picture Placeholder 9"/>
          <p:cNvSpPr>
            <a:spLocks noGrp="1"/>
          </p:cNvSpPr>
          <p:nvPr>
            <p:ph type="pic" sz="quarter" idx="41" hasCustomPrompt="1"/>
          </p:nvPr>
        </p:nvSpPr>
        <p:spPr>
          <a:xfrm>
            <a:off x="8005440" y="2733678"/>
            <a:ext cx="1728000" cy="841373"/>
          </a:xfrm>
          <a:solidFill>
            <a:schemeClr val="bg1">
              <a:lumMod val="85000"/>
            </a:schemeClr>
          </a:solidFill>
        </p:spPr>
        <p:txBody>
          <a:bodyPr anchor="ctr" anchorCtr="0">
            <a:normAutofit/>
          </a:bodyPr>
          <a:lstStyle>
            <a:lvl1pPr algn="ctr">
              <a:defRPr sz="1200"/>
            </a:lvl1pPr>
          </a:lstStyle>
          <a:p>
            <a:r>
              <a:rPr lang="en-NZ" dirty="0"/>
              <a:t>Logo</a:t>
            </a:r>
          </a:p>
        </p:txBody>
      </p:sp>
      <p:sp>
        <p:nvSpPr>
          <p:cNvPr id="39" name="Picture Placeholder 9"/>
          <p:cNvSpPr>
            <a:spLocks noGrp="1"/>
          </p:cNvSpPr>
          <p:nvPr>
            <p:ph type="pic" sz="quarter" idx="42" hasCustomPrompt="1"/>
          </p:nvPr>
        </p:nvSpPr>
        <p:spPr>
          <a:xfrm>
            <a:off x="8005440" y="3819528"/>
            <a:ext cx="1728000" cy="841373"/>
          </a:xfrm>
          <a:solidFill>
            <a:schemeClr val="bg1">
              <a:lumMod val="85000"/>
            </a:schemeClr>
          </a:solidFill>
        </p:spPr>
        <p:txBody>
          <a:bodyPr anchor="ctr" anchorCtr="0">
            <a:normAutofit/>
          </a:bodyPr>
          <a:lstStyle>
            <a:lvl1pPr algn="ctr">
              <a:defRPr sz="1200"/>
            </a:lvl1pPr>
          </a:lstStyle>
          <a:p>
            <a:r>
              <a:rPr lang="en-NZ" dirty="0"/>
              <a:t>Logo</a:t>
            </a:r>
          </a:p>
        </p:txBody>
      </p:sp>
      <p:sp>
        <p:nvSpPr>
          <p:cNvPr id="40" name="Picture Placeholder 9"/>
          <p:cNvSpPr>
            <a:spLocks noGrp="1"/>
          </p:cNvSpPr>
          <p:nvPr>
            <p:ph type="pic" sz="quarter" idx="43" hasCustomPrompt="1"/>
          </p:nvPr>
        </p:nvSpPr>
        <p:spPr>
          <a:xfrm>
            <a:off x="8005440" y="4943478"/>
            <a:ext cx="1728000" cy="841373"/>
          </a:xfrm>
          <a:solidFill>
            <a:schemeClr val="bg1">
              <a:lumMod val="85000"/>
            </a:schemeClr>
          </a:solidFill>
        </p:spPr>
        <p:txBody>
          <a:bodyPr anchor="ctr" anchorCtr="0">
            <a:normAutofit/>
          </a:bodyPr>
          <a:lstStyle>
            <a:lvl1pPr algn="ctr">
              <a:defRPr sz="1200"/>
            </a:lvl1pPr>
          </a:lstStyle>
          <a:p>
            <a:r>
              <a:rPr lang="en-NZ" dirty="0"/>
              <a:t>Logo</a:t>
            </a:r>
          </a:p>
        </p:txBody>
      </p:sp>
      <p:sp>
        <p:nvSpPr>
          <p:cNvPr id="41" name="Picture Placeholder 9"/>
          <p:cNvSpPr>
            <a:spLocks noGrp="1"/>
          </p:cNvSpPr>
          <p:nvPr>
            <p:ph type="pic" sz="quarter" idx="44" hasCustomPrompt="1"/>
          </p:nvPr>
        </p:nvSpPr>
        <p:spPr>
          <a:xfrm>
            <a:off x="6156480" y="1622427"/>
            <a:ext cx="1728000" cy="841373"/>
          </a:xfrm>
          <a:solidFill>
            <a:schemeClr val="bg1">
              <a:lumMod val="85000"/>
            </a:schemeClr>
          </a:solidFill>
        </p:spPr>
        <p:txBody>
          <a:bodyPr anchor="ctr" anchorCtr="0">
            <a:normAutofit/>
          </a:bodyPr>
          <a:lstStyle>
            <a:lvl1pPr algn="ctr">
              <a:defRPr sz="1200"/>
            </a:lvl1pPr>
          </a:lstStyle>
          <a:p>
            <a:r>
              <a:rPr lang="en-NZ" dirty="0"/>
              <a:t>Logo</a:t>
            </a:r>
          </a:p>
        </p:txBody>
      </p:sp>
      <p:sp>
        <p:nvSpPr>
          <p:cNvPr id="42" name="Picture Placeholder 9"/>
          <p:cNvSpPr>
            <a:spLocks noGrp="1"/>
          </p:cNvSpPr>
          <p:nvPr>
            <p:ph type="pic" sz="quarter" idx="45" hasCustomPrompt="1"/>
          </p:nvPr>
        </p:nvSpPr>
        <p:spPr>
          <a:xfrm>
            <a:off x="6156480" y="2733678"/>
            <a:ext cx="1728000" cy="841373"/>
          </a:xfrm>
          <a:solidFill>
            <a:schemeClr val="bg1">
              <a:lumMod val="85000"/>
            </a:schemeClr>
          </a:solidFill>
        </p:spPr>
        <p:txBody>
          <a:bodyPr anchor="ctr" anchorCtr="0">
            <a:normAutofit/>
          </a:bodyPr>
          <a:lstStyle>
            <a:lvl1pPr algn="ctr">
              <a:defRPr sz="1200"/>
            </a:lvl1pPr>
          </a:lstStyle>
          <a:p>
            <a:r>
              <a:rPr lang="en-NZ" dirty="0"/>
              <a:t>Logo</a:t>
            </a:r>
          </a:p>
        </p:txBody>
      </p:sp>
      <p:sp>
        <p:nvSpPr>
          <p:cNvPr id="43" name="Picture Placeholder 9"/>
          <p:cNvSpPr>
            <a:spLocks noGrp="1"/>
          </p:cNvSpPr>
          <p:nvPr>
            <p:ph type="pic" sz="quarter" idx="46" hasCustomPrompt="1"/>
          </p:nvPr>
        </p:nvSpPr>
        <p:spPr>
          <a:xfrm>
            <a:off x="6156480" y="3819528"/>
            <a:ext cx="1728000" cy="841373"/>
          </a:xfrm>
          <a:solidFill>
            <a:schemeClr val="bg1">
              <a:lumMod val="85000"/>
            </a:schemeClr>
          </a:solidFill>
        </p:spPr>
        <p:txBody>
          <a:bodyPr anchor="ctr" anchorCtr="0">
            <a:normAutofit/>
          </a:bodyPr>
          <a:lstStyle>
            <a:lvl1pPr algn="ctr">
              <a:defRPr sz="1200"/>
            </a:lvl1pPr>
          </a:lstStyle>
          <a:p>
            <a:r>
              <a:rPr lang="en-NZ" dirty="0"/>
              <a:t>Logo</a:t>
            </a:r>
          </a:p>
        </p:txBody>
      </p:sp>
      <p:sp>
        <p:nvSpPr>
          <p:cNvPr id="44" name="Picture Placeholder 9"/>
          <p:cNvSpPr>
            <a:spLocks noGrp="1"/>
          </p:cNvSpPr>
          <p:nvPr>
            <p:ph type="pic" sz="quarter" idx="47" hasCustomPrompt="1"/>
          </p:nvPr>
        </p:nvSpPr>
        <p:spPr>
          <a:xfrm>
            <a:off x="6156480" y="4943478"/>
            <a:ext cx="1728000" cy="841373"/>
          </a:xfrm>
          <a:solidFill>
            <a:schemeClr val="bg1">
              <a:lumMod val="85000"/>
            </a:schemeClr>
          </a:solidFill>
        </p:spPr>
        <p:txBody>
          <a:bodyPr anchor="ctr" anchorCtr="0">
            <a:normAutofit/>
          </a:bodyPr>
          <a:lstStyle>
            <a:lvl1pPr algn="ctr">
              <a:defRPr sz="1200"/>
            </a:lvl1pPr>
          </a:lstStyle>
          <a:p>
            <a:r>
              <a:rPr lang="en-NZ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195715562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ssociated Logo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60F374-A6AD-43B6-B49D-5153806E70CF}" type="slidenum">
              <a:rPr lang="en-NZ" smtClean="0"/>
              <a:pPr/>
              <a:t>‹#›</a:t>
            </a:fld>
            <a:endParaRPr lang="en-NZ"/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609599" y="409578"/>
            <a:ext cx="10972803" cy="485772"/>
          </a:xfrm>
        </p:spPr>
        <p:txBody>
          <a:bodyPr tIns="0" bIns="0" anchor="ctr" anchorCtr="0">
            <a:normAutofit/>
          </a:bodyPr>
          <a:lstStyle>
            <a:lvl1pPr>
              <a:defRPr sz="2800" baseline="0"/>
            </a:lvl1pPr>
          </a:lstStyle>
          <a:p>
            <a:r>
              <a:rPr lang="en-US" dirty="0"/>
              <a:t>Associated Logos</a:t>
            </a:r>
            <a:endParaRPr lang="en-NZ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609600" y="946150"/>
            <a:ext cx="10972800" cy="349250"/>
          </a:xfrm>
        </p:spPr>
        <p:txBody>
          <a:bodyPr tIns="0" bIns="0" anchor="ctr" anchorCtr="0">
            <a:normAutofit/>
          </a:bodyPr>
          <a:lstStyle>
            <a:lvl1pPr>
              <a:defRPr sz="1600" b="1" i="0" cap="all" spc="3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Subtitle Text</a:t>
            </a:r>
            <a:endParaRPr lang="en-NZ" dirty="0"/>
          </a:p>
        </p:txBody>
      </p:sp>
      <p:sp>
        <p:nvSpPr>
          <p:cNvPr id="9" name="Picture Placeholder 9"/>
          <p:cNvSpPr>
            <a:spLocks noGrp="1"/>
          </p:cNvSpPr>
          <p:nvPr>
            <p:ph type="pic" sz="quarter" idx="15" hasCustomPrompt="1"/>
          </p:nvPr>
        </p:nvSpPr>
        <p:spPr>
          <a:xfrm>
            <a:off x="609600" y="1622427"/>
            <a:ext cx="3429000" cy="1814193"/>
          </a:xfrm>
          <a:solidFill>
            <a:schemeClr val="bg1">
              <a:lumMod val="85000"/>
            </a:schemeClr>
          </a:solidFill>
        </p:spPr>
        <p:txBody>
          <a:bodyPr anchor="ctr" anchorCtr="0">
            <a:normAutofit/>
          </a:bodyPr>
          <a:lstStyle>
            <a:lvl1pPr algn="ctr">
              <a:defRPr sz="1200"/>
            </a:lvl1pPr>
          </a:lstStyle>
          <a:p>
            <a:r>
              <a:rPr lang="en-NZ" dirty="0"/>
              <a:t>Logo</a:t>
            </a:r>
          </a:p>
        </p:txBody>
      </p:sp>
      <p:sp>
        <p:nvSpPr>
          <p:cNvPr id="45" name="Picture Placeholder 9"/>
          <p:cNvSpPr>
            <a:spLocks noGrp="1"/>
          </p:cNvSpPr>
          <p:nvPr>
            <p:ph type="pic" sz="quarter" idx="16" hasCustomPrompt="1"/>
          </p:nvPr>
        </p:nvSpPr>
        <p:spPr>
          <a:xfrm>
            <a:off x="609600" y="4053207"/>
            <a:ext cx="3429000" cy="1814193"/>
          </a:xfrm>
          <a:solidFill>
            <a:schemeClr val="bg1">
              <a:lumMod val="85000"/>
            </a:schemeClr>
          </a:solidFill>
        </p:spPr>
        <p:txBody>
          <a:bodyPr anchor="ctr" anchorCtr="0">
            <a:normAutofit/>
          </a:bodyPr>
          <a:lstStyle>
            <a:lvl1pPr algn="ctr">
              <a:defRPr sz="1200"/>
            </a:lvl1pPr>
          </a:lstStyle>
          <a:p>
            <a:r>
              <a:rPr lang="en-NZ" dirty="0"/>
              <a:t>Logo</a:t>
            </a:r>
          </a:p>
        </p:txBody>
      </p:sp>
      <p:sp>
        <p:nvSpPr>
          <p:cNvPr id="46" name="Picture Placeholder 9"/>
          <p:cNvSpPr>
            <a:spLocks noGrp="1"/>
          </p:cNvSpPr>
          <p:nvPr>
            <p:ph type="pic" sz="quarter" idx="17" hasCustomPrompt="1"/>
          </p:nvPr>
        </p:nvSpPr>
        <p:spPr>
          <a:xfrm>
            <a:off x="8153400" y="1622427"/>
            <a:ext cx="3429000" cy="1814193"/>
          </a:xfrm>
          <a:solidFill>
            <a:schemeClr val="bg1">
              <a:lumMod val="85000"/>
            </a:schemeClr>
          </a:solidFill>
        </p:spPr>
        <p:txBody>
          <a:bodyPr anchor="ctr" anchorCtr="0">
            <a:normAutofit/>
          </a:bodyPr>
          <a:lstStyle>
            <a:lvl1pPr algn="ctr">
              <a:defRPr sz="1200"/>
            </a:lvl1pPr>
          </a:lstStyle>
          <a:p>
            <a:r>
              <a:rPr lang="en-NZ" dirty="0"/>
              <a:t>Logo</a:t>
            </a:r>
          </a:p>
        </p:txBody>
      </p:sp>
      <p:sp>
        <p:nvSpPr>
          <p:cNvPr id="47" name="Picture Placeholder 9"/>
          <p:cNvSpPr>
            <a:spLocks noGrp="1"/>
          </p:cNvSpPr>
          <p:nvPr>
            <p:ph type="pic" sz="quarter" idx="18" hasCustomPrompt="1"/>
          </p:nvPr>
        </p:nvSpPr>
        <p:spPr>
          <a:xfrm>
            <a:off x="8153400" y="4053207"/>
            <a:ext cx="3429000" cy="1814193"/>
          </a:xfrm>
          <a:solidFill>
            <a:schemeClr val="bg1">
              <a:lumMod val="85000"/>
            </a:schemeClr>
          </a:solidFill>
        </p:spPr>
        <p:txBody>
          <a:bodyPr anchor="ctr" anchorCtr="0">
            <a:normAutofit/>
          </a:bodyPr>
          <a:lstStyle>
            <a:lvl1pPr algn="ctr">
              <a:defRPr sz="1200"/>
            </a:lvl1pPr>
          </a:lstStyle>
          <a:p>
            <a:r>
              <a:rPr lang="en-NZ" dirty="0"/>
              <a:t>Logo</a:t>
            </a:r>
          </a:p>
        </p:txBody>
      </p:sp>
      <p:sp>
        <p:nvSpPr>
          <p:cNvPr id="48" name="Picture Placeholder 9"/>
          <p:cNvSpPr>
            <a:spLocks noGrp="1"/>
          </p:cNvSpPr>
          <p:nvPr>
            <p:ph type="pic" sz="quarter" idx="19" hasCustomPrompt="1"/>
          </p:nvPr>
        </p:nvSpPr>
        <p:spPr>
          <a:xfrm>
            <a:off x="4373880" y="1622427"/>
            <a:ext cx="3429000" cy="1814193"/>
          </a:xfrm>
          <a:solidFill>
            <a:schemeClr val="bg1">
              <a:lumMod val="85000"/>
            </a:schemeClr>
          </a:solidFill>
        </p:spPr>
        <p:txBody>
          <a:bodyPr anchor="ctr" anchorCtr="0">
            <a:normAutofit/>
          </a:bodyPr>
          <a:lstStyle>
            <a:lvl1pPr algn="ctr">
              <a:defRPr sz="1200"/>
            </a:lvl1pPr>
          </a:lstStyle>
          <a:p>
            <a:r>
              <a:rPr lang="en-NZ" dirty="0"/>
              <a:t>Logo</a:t>
            </a:r>
          </a:p>
        </p:txBody>
      </p:sp>
      <p:sp>
        <p:nvSpPr>
          <p:cNvPr id="49" name="Picture Placeholder 9"/>
          <p:cNvSpPr>
            <a:spLocks noGrp="1"/>
          </p:cNvSpPr>
          <p:nvPr>
            <p:ph type="pic" sz="quarter" idx="20" hasCustomPrompt="1"/>
          </p:nvPr>
        </p:nvSpPr>
        <p:spPr>
          <a:xfrm>
            <a:off x="4373880" y="4053207"/>
            <a:ext cx="3429000" cy="1814193"/>
          </a:xfrm>
          <a:solidFill>
            <a:schemeClr val="bg1">
              <a:lumMod val="85000"/>
            </a:schemeClr>
          </a:solidFill>
        </p:spPr>
        <p:txBody>
          <a:bodyPr anchor="ctr" anchorCtr="0">
            <a:normAutofit/>
          </a:bodyPr>
          <a:lstStyle>
            <a:lvl1pPr algn="ctr">
              <a:defRPr sz="1200"/>
            </a:lvl1pPr>
          </a:lstStyle>
          <a:p>
            <a:r>
              <a:rPr lang="en-NZ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104288686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ssociated Logos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60F374-A6AD-43B6-B49D-5153806E70CF}" type="slidenum">
              <a:rPr lang="en-NZ" smtClean="0"/>
              <a:pPr/>
              <a:t>‹#›</a:t>
            </a:fld>
            <a:endParaRPr lang="en-NZ"/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609599" y="409578"/>
            <a:ext cx="10972803" cy="485772"/>
          </a:xfrm>
        </p:spPr>
        <p:txBody>
          <a:bodyPr tIns="0" bIns="0" anchor="ctr" anchorCtr="0"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Group Bio Slide</a:t>
            </a:r>
            <a:endParaRPr lang="en-NZ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609600" y="946150"/>
            <a:ext cx="10972800" cy="349250"/>
          </a:xfrm>
        </p:spPr>
        <p:txBody>
          <a:bodyPr tIns="0" bIns="0" anchor="ctr" anchorCtr="0">
            <a:normAutofit/>
          </a:bodyPr>
          <a:lstStyle>
            <a:lvl1pPr>
              <a:defRPr sz="1600" b="1" i="0" cap="all" spc="3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Subtitle Text</a:t>
            </a:r>
            <a:endParaRPr lang="en-NZ" dirty="0"/>
          </a:p>
        </p:txBody>
      </p:sp>
      <p:sp>
        <p:nvSpPr>
          <p:cNvPr id="7" name="Picture Placeholder 9"/>
          <p:cNvSpPr>
            <a:spLocks noGrp="1"/>
          </p:cNvSpPr>
          <p:nvPr>
            <p:ph type="pic" sz="quarter" idx="15" hasCustomPrompt="1"/>
          </p:nvPr>
        </p:nvSpPr>
        <p:spPr>
          <a:xfrm>
            <a:off x="609600" y="1835151"/>
            <a:ext cx="1026000" cy="1155701"/>
          </a:xfrm>
          <a:solidFill>
            <a:schemeClr val="bg1">
              <a:lumMod val="85000"/>
            </a:schemeClr>
          </a:solidFill>
        </p:spPr>
        <p:txBody>
          <a:bodyPr anchor="ctr" anchorCtr="0">
            <a:normAutofit/>
          </a:bodyPr>
          <a:lstStyle>
            <a:lvl1pPr algn="ctr">
              <a:defRPr sz="1200"/>
            </a:lvl1pPr>
          </a:lstStyle>
          <a:p>
            <a:r>
              <a:rPr lang="en-NZ" dirty="0"/>
              <a:t>Professional Portrait</a:t>
            </a: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6"/>
          </p:nvPr>
        </p:nvSpPr>
        <p:spPr>
          <a:xfrm>
            <a:off x="609600" y="3140077"/>
            <a:ext cx="2345267" cy="371474"/>
          </a:xfrm>
        </p:spPr>
        <p:txBody>
          <a:bodyPr lIns="0" rIns="0" anchor="ctr" anchorCtr="0">
            <a:normAutofit/>
          </a:bodyPr>
          <a:lstStyle>
            <a:lvl1pPr>
              <a:lnSpc>
                <a:spcPct val="100000"/>
              </a:lnSpc>
              <a:defRPr sz="14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8" hasCustomPrompt="1"/>
          </p:nvPr>
        </p:nvSpPr>
        <p:spPr>
          <a:xfrm>
            <a:off x="3445933" y="1835151"/>
            <a:ext cx="1026000" cy="1155701"/>
          </a:xfrm>
          <a:solidFill>
            <a:schemeClr val="bg1">
              <a:lumMod val="85000"/>
            </a:schemeClr>
          </a:solidFill>
        </p:spPr>
        <p:txBody>
          <a:bodyPr anchor="ctr" anchorCtr="0">
            <a:normAutofit/>
          </a:bodyPr>
          <a:lstStyle>
            <a:lvl1pPr algn="ctr">
              <a:defRPr sz="1200"/>
            </a:lvl1pPr>
          </a:lstStyle>
          <a:p>
            <a:r>
              <a:rPr lang="en-NZ" dirty="0"/>
              <a:t>Professional Portrait</a:t>
            </a:r>
          </a:p>
        </p:txBody>
      </p:sp>
      <p:sp>
        <p:nvSpPr>
          <p:cNvPr id="13" name="Picture Placeholder 9"/>
          <p:cNvSpPr>
            <a:spLocks noGrp="1"/>
          </p:cNvSpPr>
          <p:nvPr>
            <p:ph type="pic" sz="quarter" idx="21" hasCustomPrompt="1"/>
          </p:nvPr>
        </p:nvSpPr>
        <p:spPr>
          <a:xfrm>
            <a:off x="9237133" y="1835151"/>
            <a:ext cx="1026000" cy="1155701"/>
          </a:xfrm>
          <a:solidFill>
            <a:schemeClr val="bg1">
              <a:lumMod val="85000"/>
            </a:schemeClr>
          </a:solidFill>
        </p:spPr>
        <p:txBody>
          <a:bodyPr anchor="ctr" anchorCtr="0">
            <a:normAutofit/>
          </a:bodyPr>
          <a:lstStyle>
            <a:lvl1pPr algn="ctr">
              <a:defRPr sz="1200"/>
            </a:lvl1pPr>
          </a:lstStyle>
          <a:p>
            <a:r>
              <a:rPr lang="en-NZ" dirty="0"/>
              <a:t>Professional Portrait</a:t>
            </a:r>
          </a:p>
        </p:txBody>
      </p:sp>
      <p:sp>
        <p:nvSpPr>
          <p:cNvPr id="16" name="Picture Placeholder 9"/>
          <p:cNvSpPr>
            <a:spLocks noGrp="1"/>
          </p:cNvSpPr>
          <p:nvPr>
            <p:ph type="pic" sz="quarter" idx="24" hasCustomPrompt="1"/>
          </p:nvPr>
        </p:nvSpPr>
        <p:spPr>
          <a:xfrm>
            <a:off x="6409267" y="1835151"/>
            <a:ext cx="1026000" cy="1155701"/>
          </a:xfrm>
          <a:solidFill>
            <a:schemeClr val="bg1">
              <a:lumMod val="85000"/>
            </a:schemeClr>
          </a:solidFill>
        </p:spPr>
        <p:txBody>
          <a:bodyPr anchor="ctr" anchorCtr="0">
            <a:normAutofit/>
          </a:bodyPr>
          <a:lstStyle>
            <a:lvl1pPr algn="ctr">
              <a:defRPr sz="1200"/>
            </a:lvl1pPr>
          </a:lstStyle>
          <a:p>
            <a:r>
              <a:rPr lang="en-NZ" dirty="0"/>
              <a:t>Professional Portrait</a:t>
            </a:r>
          </a:p>
        </p:txBody>
      </p:sp>
      <p:sp>
        <p:nvSpPr>
          <p:cNvPr id="33" name="Text Placeholder 8"/>
          <p:cNvSpPr>
            <a:spLocks noGrp="1"/>
          </p:cNvSpPr>
          <p:nvPr>
            <p:ph type="body" sz="quarter" idx="25"/>
          </p:nvPr>
        </p:nvSpPr>
        <p:spPr>
          <a:xfrm>
            <a:off x="3445933" y="3140077"/>
            <a:ext cx="2345267" cy="371474"/>
          </a:xfrm>
        </p:spPr>
        <p:txBody>
          <a:bodyPr lIns="0" rIns="0" anchor="ctr" anchorCtr="0">
            <a:normAutofit/>
          </a:bodyPr>
          <a:lstStyle>
            <a:lvl1pPr>
              <a:lnSpc>
                <a:spcPct val="100000"/>
              </a:lnSpc>
              <a:defRPr sz="14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8"/>
          <p:cNvSpPr>
            <a:spLocks noGrp="1"/>
          </p:cNvSpPr>
          <p:nvPr>
            <p:ph type="body" sz="quarter" idx="26"/>
          </p:nvPr>
        </p:nvSpPr>
        <p:spPr>
          <a:xfrm>
            <a:off x="6409267" y="3140077"/>
            <a:ext cx="2345267" cy="371474"/>
          </a:xfrm>
        </p:spPr>
        <p:txBody>
          <a:bodyPr lIns="0" rIns="0" anchor="ctr" anchorCtr="0">
            <a:normAutofit/>
          </a:bodyPr>
          <a:lstStyle>
            <a:lvl1pPr>
              <a:lnSpc>
                <a:spcPct val="100000"/>
              </a:lnSpc>
              <a:defRPr sz="14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8"/>
          <p:cNvSpPr>
            <a:spLocks noGrp="1"/>
          </p:cNvSpPr>
          <p:nvPr>
            <p:ph type="body" sz="quarter" idx="27"/>
          </p:nvPr>
        </p:nvSpPr>
        <p:spPr>
          <a:xfrm>
            <a:off x="9237135" y="3140077"/>
            <a:ext cx="2345267" cy="371474"/>
          </a:xfrm>
        </p:spPr>
        <p:txBody>
          <a:bodyPr lIns="0" rIns="0" anchor="ctr" anchorCtr="0">
            <a:normAutofit/>
          </a:bodyPr>
          <a:lstStyle>
            <a:lvl1pPr>
              <a:lnSpc>
                <a:spcPct val="100000"/>
              </a:lnSpc>
              <a:defRPr sz="14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Picture Placeholder 9"/>
          <p:cNvSpPr>
            <a:spLocks noGrp="1"/>
          </p:cNvSpPr>
          <p:nvPr>
            <p:ph type="pic" sz="quarter" idx="28" hasCustomPrompt="1"/>
          </p:nvPr>
        </p:nvSpPr>
        <p:spPr>
          <a:xfrm>
            <a:off x="609600" y="4114800"/>
            <a:ext cx="1026000" cy="1155701"/>
          </a:xfrm>
          <a:solidFill>
            <a:schemeClr val="bg1">
              <a:lumMod val="85000"/>
            </a:schemeClr>
          </a:solidFill>
        </p:spPr>
        <p:txBody>
          <a:bodyPr anchor="ctr" anchorCtr="0">
            <a:normAutofit/>
          </a:bodyPr>
          <a:lstStyle>
            <a:lvl1pPr algn="ctr">
              <a:lnSpc>
                <a:spcPct val="100000"/>
              </a:lnSpc>
              <a:defRPr sz="1200"/>
            </a:lvl1pPr>
          </a:lstStyle>
          <a:p>
            <a:r>
              <a:rPr lang="en-NZ" dirty="0"/>
              <a:t>Professional Portrait</a:t>
            </a:r>
          </a:p>
        </p:txBody>
      </p:sp>
      <p:sp>
        <p:nvSpPr>
          <p:cNvPr id="37" name="Text Placeholder 8"/>
          <p:cNvSpPr>
            <a:spLocks noGrp="1"/>
          </p:cNvSpPr>
          <p:nvPr>
            <p:ph type="body" sz="quarter" idx="29"/>
          </p:nvPr>
        </p:nvSpPr>
        <p:spPr>
          <a:xfrm>
            <a:off x="609600" y="5419726"/>
            <a:ext cx="2345267" cy="371474"/>
          </a:xfrm>
        </p:spPr>
        <p:txBody>
          <a:bodyPr lIns="0" rIns="0" anchor="ctr" anchorCtr="0">
            <a:normAutofit/>
          </a:bodyPr>
          <a:lstStyle>
            <a:lvl1pPr>
              <a:lnSpc>
                <a:spcPct val="100000"/>
              </a:lnSpc>
              <a:defRPr sz="14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Picture Placeholder 9"/>
          <p:cNvSpPr>
            <a:spLocks noGrp="1"/>
          </p:cNvSpPr>
          <p:nvPr>
            <p:ph type="pic" sz="quarter" idx="30" hasCustomPrompt="1"/>
          </p:nvPr>
        </p:nvSpPr>
        <p:spPr>
          <a:xfrm>
            <a:off x="3445933" y="4114800"/>
            <a:ext cx="1026000" cy="1155701"/>
          </a:xfrm>
          <a:solidFill>
            <a:schemeClr val="bg1">
              <a:lumMod val="85000"/>
            </a:schemeClr>
          </a:solidFill>
        </p:spPr>
        <p:txBody>
          <a:bodyPr anchor="ctr" anchorCtr="0">
            <a:normAutofit/>
          </a:bodyPr>
          <a:lstStyle>
            <a:lvl1pPr algn="ctr">
              <a:lnSpc>
                <a:spcPct val="100000"/>
              </a:lnSpc>
              <a:defRPr sz="1200"/>
            </a:lvl1pPr>
          </a:lstStyle>
          <a:p>
            <a:r>
              <a:rPr lang="en-NZ" dirty="0"/>
              <a:t>Professional Portrait</a:t>
            </a:r>
          </a:p>
        </p:txBody>
      </p:sp>
      <p:sp>
        <p:nvSpPr>
          <p:cNvPr id="39" name="Picture Placeholder 9"/>
          <p:cNvSpPr>
            <a:spLocks noGrp="1"/>
          </p:cNvSpPr>
          <p:nvPr>
            <p:ph type="pic" sz="quarter" idx="31" hasCustomPrompt="1"/>
          </p:nvPr>
        </p:nvSpPr>
        <p:spPr>
          <a:xfrm>
            <a:off x="9237133" y="4114800"/>
            <a:ext cx="1026000" cy="1155701"/>
          </a:xfrm>
          <a:solidFill>
            <a:schemeClr val="bg1">
              <a:lumMod val="85000"/>
            </a:schemeClr>
          </a:solidFill>
        </p:spPr>
        <p:txBody>
          <a:bodyPr anchor="ctr" anchorCtr="0">
            <a:normAutofit/>
          </a:bodyPr>
          <a:lstStyle>
            <a:lvl1pPr algn="ctr">
              <a:lnSpc>
                <a:spcPct val="100000"/>
              </a:lnSpc>
              <a:defRPr sz="1200"/>
            </a:lvl1pPr>
          </a:lstStyle>
          <a:p>
            <a:r>
              <a:rPr lang="en-NZ" dirty="0"/>
              <a:t>Professional Portrait</a:t>
            </a:r>
          </a:p>
        </p:txBody>
      </p:sp>
      <p:sp>
        <p:nvSpPr>
          <p:cNvPr id="40" name="Picture Placeholder 9"/>
          <p:cNvSpPr>
            <a:spLocks noGrp="1"/>
          </p:cNvSpPr>
          <p:nvPr>
            <p:ph type="pic" sz="quarter" idx="32" hasCustomPrompt="1"/>
          </p:nvPr>
        </p:nvSpPr>
        <p:spPr>
          <a:xfrm>
            <a:off x="6409267" y="4114800"/>
            <a:ext cx="1026000" cy="1155701"/>
          </a:xfrm>
          <a:solidFill>
            <a:schemeClr val="bg1">
              <a:lumMod val="85000"/>
            </a:schemeClr>
          </a:solidFill>
        </p:spPr>
        <p:txBody>
          <a:bodyPr anchor="ctr" anchorCtr="0">
            <a:normAutofit/>
          </a:bodyPr>
          <a:lstStyle>
            <a:lvl1pPr algn="ctr">
              <a:lnSpc>
                <a:spcPct val="100000"/>
              </a:lnSpc>
              <a:defRPr sz="1200"/>
            </a:lvl1pPr>
          </a:lstStyle>
          <a:p>
            <a:r>
              <a:rPr lang="en-NZ" dirty="0"/>
              <a:t>Professional Portrait</a:t>
            </a:r>
          </a:p>
        </p:txBody>
      </p:sp>
      <p:sp>
        <p:nvSpPr>
          <p:cNvPr id="41" name="Text Placeholder 8"/>
          <p:cNvSpPr>
            <a:spLocks noGrp="1"/>
          </p:cNvSpPr>
          <p:nvPr>
            <p:ph type="body" sz="quarter" idx="33"/>
          </p:nvPr>
        </p:nvSpPr>
        <p:spPr>
          <a:xfrm>
            <a:off x="3445933" y="5419726"/>
            <a:ext cx="2345267" cy="371474"/>
          </a:xfrm>
        </p:spPr>
        <p:txBody>
          <a:bodyPr lIns="0" rIns="0" anchor="ctr" anchorCtr="0">
            <a:normAutofit/>
          </a:bodyPr>
          <a:lstStyle>
            <a:lvl1pPr>
              <a:lnSpc>
                <a:spcPct val="100000"/>
              </a:lnSpc>
              <a:defRPr sz="14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Text Placeholder 8"/>
          <p:cNvSpPr>
            <a:spLocks noGrp="1"/>
          </p:cNvSpPr>
          <p:nvPr>
            <p:ph type="body" sz="quarter" idx="34"/>
          </p:nvPr>
        </p:nvSpPr>
        <p:spPr>
          <a:xfrm>
            <a:off x="6409267" y="5419726"/>
            <a:ext cx="2345267" cy="371474"/>
          </a:xfrm>
        </p:spPr>
        <p:txBody>
          <a:bodyPr lIns="0" rIns="0" anchor="ctr" anchorCtr="0">
            <a:normAutofit/>
          </a:bodyPr>
          <a:lstStyle>
            <a:lvl1pPr>
              <a:lnSpc>
                <a:spcPct val="100000"/>
              </a:lnSpc>
              <a:defRPr sz="14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Text Placeholder 8"/>
          <p:cNvSpPr>
            <a:spLocks noGrp="1"/>
          </p:cNvSpPr>
          <p:nvPr>
            <p:ph type="body" sz="quarter" idx="35"/>
          </p:nvPr>
        </p:nvSpPr>
        <p:spPr>
          <a:xfrm>
            <a:off x="9237135" y="5419726"/>
            <a:ext cx="2345267" cy="371474"/>
          </a:xfrm>
        </p:spPr>
        <p:txBody>
          <a:bodyPr lIns="0" rIns="0" anchor="ctr" anchorCtr="0">
            <a:normAutofit/>
          </a:bodyPr>
          <a:lstStyle>
            <a:lvl1pPr>
              <a:lnSpc>
                <a:spcPct val="100000"/>
              </a:lnSpc>
              <a:defRPr sz="14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3505723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599" y="365126"/>
            <a:ext cx="10972803" cy="3762374"/>
          </a:xfrm>
        </p:spPr>
        <p:txBody>
          <a:bodyPr lIns="0" tIns="0" rIns="0" bIns="0" anchor="b" anchorCtr="0">
            <a:normAutofit/>
          </a:bodyPr>
          <a:lstStyle>
            <a:lvl1pPr>
              <a:lnSpc>
                <a:spcPct val="100000"/>
              </a:lnSpc>
              <a:defRPr sz="5400" baseline="0"/>
            </a:lvl1pPr>
          </a:lstStyle>
          <a:p>
            <a:r>
              <a:rPr lang="en-NZ" dirty="0"/>
              <a:t>“Click to edit large quote on multiple lines.”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60F374-A6AD-43B6-B49D-5153806E70CF}" type="slidenum">
              <a:rPr lang="en-NZ" smtClean="0"/>
              <a:pPr/>
              <a:t>‹#›</a:t>
            </a:fld>
            <a:endParaRPr lang="en-NZ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609600" y="5149850"/>
            <a:ext cx="10972801" cy="342900"/>
          </a:xfrm>
        </p:spPr>
        <p:txBody>
          <a:bodyPr lIns="0" tIns="0" rIns="0" bIns="0" anchor="ctr" anchorCtr="0">
            <a:noAutofit/>
          </a:bodyPr>
          <a:lstStyle>
            <a:lvl1pPr>
              <a:defRPr sz="1800" b="1" i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- Source of Quote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74963618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599" y="365126"/>
            <a:ext cx="10972803" cy="3762374"/>
          </a:xfrm>
        </p:spPr>
        <p:txBody>
          <a:bodyPr lIns="0" tIns="0" rIns="0" bIns="0" anchor="b" anchorCtr="0">
            <a:normAutofit/>
          </a:bodyPr>
          <a:lstStyle>
            <a:lvl1pPr>
              <a:lnSpc>
                <a:spcPts val="6200"/>
              </a:lnSpc>
              <a:defRPr sz="5400" baseline="0">
                <a:solidFill>
                  <a:schemeClr val="bg1"/>
                </a:solidFill>
              </a:defRPr>
            </a:lvl1pPr>
          </a:lstStyle>
          <a:p>
            <a:r>
              <a:rPr lang="en-NZ" dirty="0"/>
              <a:t>“Click to edit large quote on multiple lines.”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609599" y="6364095"/>
            <a:ext cx="4114800" cy="288000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endParaRPr lang="en-NZ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609600" y="5149850"/>
            <a:ext cx="10972801" cy="342900"/>
          </a:xfrm>
        </p:spPr>
        <p:txBody>
          <a:bodyPr lIns="0" tIns="0" rIns="0" bIns="0" anchor="ctr" anchorCtr="0">
            <a:noAutofit/>
          </a:bodyPr>
          <a:lstStyle>
            <a:lvl1pPr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- Source of Quote</a:t>
            </a:r>
            <a:endParaRPr lang="en-NZ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1104" b="13821"/>
          <a:stretch/>
        </p:blipFill>
        <p:spPr>
          <a:xfrm>
            <a:off x="5418613" y="3624463"/>
            <a:ext cx="6887044" cy="325312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8794" y="5791053"/>
            <a:ext cx="817040" cy="759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85098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 Quote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599" y="365125"/>
            <a:ext cx="4493560" cy="3756399"/>
          </a:xfrm>
        </p:spPr>
        <p:txBody>
          <a:bodyPr>
            <a:normAutofit/>
          </a:bodyPr>
          <a:lstStyle>
            <a:lvl1pPr>
              <a:defRPr sz="4500">
                <a:solidFill>
                  <a:schemeClr val="accent1"/>
                </a:solidFill>
              </a:defRPr>
            </a:lvl1pPr>
          </a:lstStyle>
          <a:p>
            <a:r>
              <a:rPr lang="en-NZ" dirty="0"/>
              <a:t>Click to edit large quote on multiple lines.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60F374-A6AD-43B6-B49D-5153806E70CF}" type="slidenum">
              <a:rPr lang="en-NZ" smtClean="0"/>
              <a:pPr/>
              <a:t>‹#›</a:t>
            </a:fld>
            <a:endParaRPr lang="en-NZ"/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6091518" y="365125"/>
            <a:ext cx="0" cy="3756399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7093324" y="432736"/>
            <a:ext cx="4489078" cy="333034"/>
          </a:xfrm>
        </p:spPr>
        <p:txBody>
          <a:bodyPr lIns="0" tIns="0" rIns="0" bIns="0" anchor="ctr" anchorCtr="0">
            <a:normAutofit/>
          </a:bodyPr>
          <a:lstStyle>
            <a:lvl1pPr>
              <a:defRPr sz="2000" b="1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Header</a:t>
            </a:r>
            <a:endParaRPr lang="en-NZ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7" hasCustomPrompt="1"/>
          </p:nvPr>
        </p:nvSpPr>
        <p:spPr>
          <a:xfrm>
            <a:off x="7093324" y="765769"/>
            <a:ext cx="4489078" cy="619277"/>
          </a:xfrm>
        </p:spPr>
        <p:txBody>
          <a:bodyPr lIns="0" tIns="0" rIns="0" bIns="0" anchor="t" anchorCtr="0">
            <a:noAutofit/>
          </a:bodyPr>
          <a:lstStyle>
            <a:lvl1pPr>
              <a:defRPr sz="1400" b="0" i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Text</a:t>
            </a:r>
            <a:endParaRPr lang="en-NZ" dirty="0"/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8" hasCustomPrompt="1"/>
          </p:nvPr>
        </p:nvSpPr>
        <p:spPr>
          <a:xfrm>
            <a:off x="7093324" y="1784166"/>
            <a:ext cx="4489078" cy="333034"/>
          </a:xfrm>
        </p:spPr>
        <p:txBody>
          <a:bodyPr lIns="0" tIns="0" rIns="0" bIns="0" anchor="ctr" anchorCtr="0">
            <a:normAutofit/>
          </a:bodyPr>
          <a:lstStyle>
            <a:lvl1pPr>
              <a:defRPr sz="2000" b="1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Header</a:t>
            </a:r>
            <a:endParaRPr lang="en-NZ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9" hasCustomPrompt="1"/>
          </p:nvPr>
        </p:nvSpPr>
        <p:spPr>
          <a:xfrm>
            <a:off x="7093324" y="2117199"/>
            <a:ext cx="4489078" cy="619277"/>
          </a:xfrm>
        </p:spPr>
        <p:txBody>
          <a:bodyPr lIns="0" tIns="0" rIns="0" bIns="0" anchor="t" anchorCtr="0">
            <a:noAutofit/>
          </a:bodyPr>
          <a:lstStyle>
            <a:lvl1pPr>
              <a:defRPr sz="1400" b="0" i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Text</a:t>
            </a:r>
            <a:endParaRPr lang="en-NZ" dirty="0"/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20" hasCustomPrompt="1"/>
          </p:nvPr>
        </p:nvSpPr>
        <p:spPr>
          <a:xfrm>
            <a:off x="7093324" y="3178368"/>
            <a:ext cx="4489078" cy="333034"/>
          </a:xfrm>
        </p:spPr>
        <p:txBody>
          <a:bodyPr lIns="0" tIns="0" rIns="0" bIns="0" anchor="ctr" anchorCtr="0">
            <a:normAutofit/>
          </a:bodyPr>
          <a:lstStyle>
            <a:lvl1pPr>
              <a:defRPr sz="2000" b="1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Header</a:t>
            </a:r>
            <a:endParaRPr lang="en-NZ" dirty="0"/>
          </a:p>
        </p:txBody>
      </p:sp>
      <p:sp>
        <p:nvSpPr>
          <p:cNvPr id="15" name="Text Placeholder 8"/>
          <p:cNvSpPr>
            <a:spLocks noGrp="1"/>
          </p:cNvSpPr>
          <p:nvPr>
            <p:ph type="body" sz="quarter" idx="21" hasCustomPrompt="1"/>
          </p:nvPr>
        </p:nvSpPr>
        <p:spPr>
          <a:xfrm>
            <a:off x="7093324" y="3511401"/>
            <a:ext cx="4489078" cy="619277"/>
          </a:xfrm>
        </p:spPr>
        <p:txBody>
          <a:bodyPr lIns="0" tIns="0" rIns="0" bIns="0" anchor="t" anchorCtr="0">
            <a:noAutofit/>
          </a:bodyPr>
          <a:lstStyle>
            <a:lvl1pPr>
              <a:defRPr sz="1400" b="0" i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Text</a:t>
            </a:r>
            <a:endParaRPr lang="en-NZ" dirty="0"/>
          </a:p>
        </p:txBody>
      </p:sp>
      <p:sp>
        <p:nvSpPr>
          <p:cNvPr id="16" name="Text Placeholder 8"/>
          <p:cNvSpPr>
            <a:spLocks noGrp="1"/>
          </p:cNvSpPr>
          <p:nvPr>
            <p:ph type="body" sz="quarter" idx="22" hasCustomPrompt="1"/>
          </p:nvPr>
        </p:nvSpPr>
        <p:spPr>
          <a:xfrm>
            <a:off x="609598" y="4632959"/>
            <a:ext cx="1831043" cy="1047976"/>
          </a:xfrm>
        </p:spPr>
        <p:txBody>
          <a:bodyPr lIns="0" tIns="0" rIns="0" bIns="0" anchor="ctr" anchorCtr="0">
            <a:normAutofit/>
          </a:bodyPr>
          <a:lstStyle>
            <a:lvl1pPr algn="r">
              <a:defRPr sz="2000" b="1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 Quote</a:t>
            </a:r>
            <a:endParaRPr lang="en-NZ" dirty="0"/>
          </a:p>
        </p:txBody>
      </p:sp>
      <p:sp>
        <p:nvSpPr>
          <p:cNvPr id="17" name="Text Placeholder 8"/>
          <p:cNvSpPr>
            <a:spLocks noGrp="1"/>
          </p:cNvSpPr>
          <p:nvPr>
            <p:ph type="body" sz="quarter" idx="23" hasCustomPrompt="1"/>
          </p:nvPr>
        </p:nvSpPr>
        <p:spPr>
          <a:xfrm>
            <a:off x="2675965" y="4632960"/>
            <a:ext cx="8906436" cy="1047976"/>
          </a:xfrm>
        </p:spPr>
        <p:txBody>
          <a:bodyPr lIns="0" tIns="0" rIns="0" bIns="0" anchor="ctr" anchorCtr="0">
            <a:noAutofit/>
          </a:bodyPr>
          <a:lstStyle>
            <a:lvl1pPr>
              <a:defRPr sz="1400" b="0" i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Text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70289816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1" y="3162301"/>
            <a:ext cx="4480560" cy="544514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Image Divider</a:t>
            </a:r>
            <a:endParaRPr lang="en-NZ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609599" y="6364095"/>
            <a:ext cx="4114800" cy="288000"/>
          </a:xfrm>
        </p:spPr>
        <p:txBody>
          <a:bodyPr/>
          <a:lstStyle>
            <a:lvl1pPr algn="l">
              <a:defRPr/>
            </a:lvl1pPr>
          </a:lstStyle>
          <a:p>
            <a:endParaRPr lang="en-NZ" dirty="0"/>
          </a:p>
        </p:txBody>
      </p:sp>
      <p:sp>
        <p:nvSpPr>
          <p:cNvPr id="8" name="Picture Placeholder 51"/>
          <p:cNvSpPr>
            <a:spLocks noGrp="1"/>
          </p:cNvSpPr>
          <p:nvPr>
            <p:ph type="pic" sz="quarter" idx="12" hasCustomPrompt="1"/>
          </p:nvPr>
        </p:nvSpPr>
        <p:spPr>
          <a:xfrm>
            <a:off x="2093998" y="0"/>
            <a:ext cx="9979466" cy="6859249"/>
          </a:xfrm>
          <a:custGeom>
            <a:avLst/>
            <a:gdLst>
              <a:gd name="connsiteX0" fmla="*/ 0 w 9979466"/>
              <a:gd name="connsiteY0" fmla="*/ 0 h 6858000"/>
              <a:gd name="connsiteX1" fmla="*/ 9979466 w 9979466"/>
              <a:gd name="connsiteY1" fmla="*/ 0 h 6858000"/>
              <a:gd name="connsiteX2" fmla="*/ 9979466 w 9979466"/>
              <a:gd name="connsiteY2" fmla="*/ 6019800 h 6858000"/>
              <a:gd name="connsiteX3" fmla="*/ 9141266 w 9979466"/>
              <a:gd name="connsiteY3" fmla="*/ 6858000 h 6858000"/>
              <a:gd name="connsiteX4" fmla="*/ 6858000 w 9979466"/>
              <a:gd name="connsiteY4" fmla="*/ 6858000 h 6858000"/>
              <a:gd name="connsiteX0" fmla="*/ 0 w 9979466"/>
              <a:gd name="connsiteY0" fmla="*/ 0 h 6859249"/>
              <a:gd name="connsiteX1" fmla="*/ 9979466 w 9979466"/>
              <a:gd name="connsiteY1" fmla="*/ 0 h 6859249"/>
              <a:gd name="connsiteX2" fmla="*/ 9979466 w 9979466"/>
              <a:gd name="connsiteY2" fmla="*/ 6859249 h 6859249"/>
              <a:gd name="connsiteX3" fmla="*/ 9141266 w 9979466"/>
              <a:gd name="connsiteY3" fmla="*/ 6858000 h 6859249"/>
              <a:gd name="connsiteX4" fmla="*/ 6858000 w 9979466"/>
              <a:gd name="connsiteY4" fmla="*/ 6858000 h 6859249"/>
              <a:gd name="connsiteX5" fmla="*/ 0 w 9979466"/>
              <a:gd name="connsiteY5" fmla="*/ 0 h 6859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979466" h="6859249">
                <a:moveTo>
                  <a:pt x="0" y="0"/>
                </a:moveTo>
                <a:lnTo>
                  <a:pt x="9979466" y="0"/>
                </a:lnTo>
                <a:lnTo>
                  <a:pt x="9979466" y="6859249"/>
                </a:lnTo>
                <a:lnTo>
                  <a:pt x="9141266" y="6858000"/>
                </a:lnTo>
                <a:lnTo>
                  <a:pt x="685800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anchor="ctr" anchorCtr="1">
            <a:noAutofit/>
          </a:bodyPr>
          <a:lstStyle/>
          <a:p>
            <a:r>
              <a:rPr lang="en-US" dirty="0"/>
              <a:t>	</a:t>
            </a:r>
          </a:p>
        </p:txBody>
      </p:sp>
      <p:sp>
        <p:nvSpPr>
          <p:cNvPr id="9" name="Picture Placeholder 51"/>
          <p:cNvSpPr>
            <a:spLocks noGrp="1"/>
          </p:cNvSpPr>
          <p:nvPr>
            <p:ph type="pic" sz="quarter" idx="13"/>
          </p:nvPr>
        </p:nvSpPr>
        <p:spPr>
          <a:xfrm>
            <a:off x="2212534" y="-1249"/>
            <a:ext cx="9979466" cy="6859249"/>
          </a:xfrm>
          <a:custGeom>
            <a:avLst/>
            <a:gdLst>
              <a:gd name="connsiteX0" fmla="*/ 0 w 9979466"/>
              <a:gd name="connsiteY0" fmla="*/ 0 h 6858000"/>
              <a:gd name="connsiteX1" fmla="*/ 9979466 w 9979466"/>
              <a:gd name="connsiteY1" fmla="*/ 0 h 6858000"/>
              <a:gd name="connsiteX2" fmla="*/ 9979466 w 9979466"/>
              <a:gd name="connsiteY2" fmla="*/ 6019800 h 6858000"/>
              <a:gd name="connsiteX3" fmla="*/ 9141266 w 9979466"/>
              <a:gd name="connsiteY3" fmla="*/ 6858000 h 6858000"/>
              <a:gd name="connsiteX4" fmla="*/ 6858000 w 9979466"/>
              <a:gd name="connsiteY4" fmla="*/ 6858000 h 6858000"/>
              <a:gd name="connsiteX0" fmla="*/ 0 w 9979466"/>
              <a:gd name="connsiteY0" fmla="*/ 0 h 6859249"/>
              <a:gd name="connsiteX1" fmla="*/ 9979466 w 9979466"/>
              <a:gd name="connsiteY1" fmla="*/ 0 h 6859249"/>
              <a:gd name="connsiteX2" fmla="*/ 9979466 w 9979466"/>
              <a:gd name="connsiteY2" fmla="*/ 6859249 h 6859249"/>
              <a:gd name="connsiteX3" fmla="*/ 9141266 w 9979466"/>
              <a:gd name="connsiteY3" fmla="*/ 6858000 h 6859249"/>
              <a:gd name="connsiteX4" fmla="*/ 6858000 w 9979466"/>
              <a:gd name="connsiteY4" fmla="*/ 6858000 h 6859249"/>
              <a:gd name="connsiteX5" fmla="*/ 0 w 9979466"/>
              <a:gd name="connsiteY5" fmla="*/ 0 h 6859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979466" h="6859249">
                <a:moveTo>
                  <a:pt x="0" y="0"/>
                </a:moveTo>
                <a:lnTo>
                  <a:pt x="9979466" y="0"/>
                </a:lnTo>
                <a:lnTo>
                  <a:pt x="9979466" y="6859249"/>
                </a:lnTo>
                <a:lnTo>
                  <a:pt x="9141266" y="6858000"/>
                </a:lnTo>
                <a:lnTo>
                  <a:pt x="685800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anchor="ctr" anchorCtr="1">
            <a:noAutofit/>
          </a:bodyPr>
          <a:lstStyle>
            <a:lvl1pPr marL="0" indent="0">
              <a:buFontTx/>
              <a:buNone/>
              <a:defRPr sz="1200" baseline="0"/>
            </a:lvl1pPr>
          </a:lstStyle>
          <a:p>
            <a:r>
              <a:rPr lang="en-US"/>
              <a:t>Click icon to add picture</a:t>
            </a:r>
            <a:endParaRPr lang="en-NZ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389" y="406312"/>
            <a:ext cx="1650145" cy="1534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89366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ld 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60F374-A6AD-43B6-B49D-5153806E70CF}" type="slidenum">
              <a:rPr lang="en-NZ" smtClean="0"/>
              <a:pPr/>
              <a:t>‹#›</a:t>
            </a:fld>
            <a:endParaRPr lang="en-NZ"/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609599" y="685800"/>
            <a:ext cx="10972803" cy="4813300"/>
          </a:xfrm>
        </p:spPr>
        <p:txBody>
          <a:bodyPr lIns="0" tIns="0" rIns="0" bIns="0" anchor="ctr" anchorCtr="0">
            <a:normAutofit/>
          </a:bodyPr>
          <a:lstStyle>
            <a:lvl1pPr>
              <a:lnSpc>
                <a:spcPts val="9800"/>
              </a:lnSpc>
              <a:defRPr sz="9000" baseline="0"/>
            </a:lvl1pPr>
          </a:lstStyle>
          <a:p>
            <a:r>
              <a:rPr lang="en-NZ" dirty="0"/>
              <a:t>Big, fat, bold divider title.</a:t>
            </a:r>
          </a:p>
        </p:txBody>
      </p:sp>
    </p:spTree>
    <p:extLst>
      <p:ext uri="{BB962C8B-B14F-4D97-AF65-F5344CB8AC3E}">
        <p14:creationId xmlns:p14="http://schemas.microsoft.com/office/powerpoint/2010/main" val="252879231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old Divider 2">
    <p:bg>
      <p:bgPr>
        <a:gradFill>
          <a:gsLst>
            <a:gs pos="0">
              <a:schemeClr val="accent4"/>
            </a:gs>
            <a:gs pos="54000">
              <a:schemeClr val="accent1"/>
            </a:gs>
          </a:gsLst>
          <a:lin ang="81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609599" y="6364095"/>
            <a:ext cx="4114800" cy="288000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560F374-A6AD-43B6-B49D-5153806E70CF}" type="slidenum">
              <a:rPr lang="en-NZ" smtClean="0"/>
              <a:pPr/>
              <a:t>‹#›</a:t>
            </a:fld>
            <a:endParaRPr lang="en-NZ"/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609599" y="685800"/>
            <a:ext cx="10972803" cy="4813300"/>
          </a:xfrm>
        </p:spPr>
        <p:txBody>
          <a:bodyPr lIns="0" tIns="0" rIns="0" bIns="0" anchor="ctr" anchorCtr="0">
            <a:normAutofit/>
          </a:bodyPr>
          <a:lstStyle>
            <a:lvl1pPr>
              <a:lnSpc>
                <a:spcPts val="9800"/>
              </a:lnSpc>
              <a:defRPr sz="9000" baseline="0">
                <a:solidFill>
                  <a:schemeClr val="bg1"/>
                </a:solidFill>
              </a:defRPr>
            </a:lvl1pPr>
          </a:lstStyle>
          <a:p>
            <a:r>
              <a:rPr lang="en-NZ" dirty="0"/>
              <a:t>Big, fat, bold divider title.</a:t>
            </a:r>
          </a:p>
        </p:txBody>
      </p:sp>
    </p:spTree>
    <p:extLst>
      <p:ext uri="{BB962C8B-B14F-4D97-AF65-F5344CB8AC3E}">
        <p14:creationId xmlns:p14="http://schemas.microsoft.com/office/powerpoint/2010/main" val="304571146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ercentag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3238500" y="0"/>
            <a:ext cx="8953500" cy="6858000"/>
          </a:xfrm>
          <a:solidFill>
            <a:schemeClr val="bg1">
              <a:lumMod val="85000"/>
            </a:schemeClr>
          </a:solidFill>
        </p:spPr>
        <p:txBody>
          <a:bodyPr anchor="ctr" anchorCtr="0">
            <a:normAutofit/>
          </a:bodyPr>
          <a:lstStyle>
            <a:lvl1pPr algn="ctr">
              <a:defRPr sz="1200" baseline="0"/>
            </a:lvl1pPr>
          </a:lstStyle>
          <a:p>
            <a:r>
              <a:rPr lang="en-US"/>
              <a:t>Click icon to add picture</a:t>
            </a:r>
            <a:endParaRPr lang="en-NZ" dirty="0"/>
          </a:p>
        </p:txBody>
      </p:sp>
      <p:sp>
        <p:nvSpPr>
          <p:cNvPr id="7" name="Picture Placeholder 42"/>
          <p:cNvSpPr>
            <a:spLocks noGrp="1"/>
          </p:cNvSpPr>
          <p:nvPr>
            <p:ph type="pic" sz="quarter" idx="17"/>
          </p:nvPr>
        </p:nvSpPr>
        <p:spPr>
          <a:xfrm>
            <a:off x="-225140" y="-1"/>
            <a:ext cx="6995875" cy="6858001"/>
          </a:xfrm>
          <a:custGeom>
            <a:avLst/>
            <a:gdLst>
              <a:gd name="connsiteX0" fmla="*/ 2641600 w 6995875"/>
              <a:gd name="connsiteY0" fmla="*/ 0 h 6858001"/>
              <a:gd name="connsiteX1" fmla="*/ 4051300 w 6995875"/>
              <a:gd name="connsiteY1" fmla="*/ 0 h 6858001"/>
              <a:gd name="connsiteX2" fmla="*/ 4051300 w 6995875"/>
              <a:gd name="connsiteY2" fmla="*/ 1 h 6858001"/>
              <a:gd name="connsiteX3" fmla="*/ 6417564 w 6995875"/>
              <a:gd name="connsiteY3" fmla="*/ 1 h 6858001"/>
              <a:gd name="connsiteX4" fmla="*/ 6892925 w 6995875"/>
              <a:gd name="connsiteY4" fmla="*/ 821056 h 6858001"/>
              <a:gd name="connsiteX5" fmla="*/ 6935192 w 6995875"/>
              <a:gd name="connsiteY5" fmla="*/ 904669 h 6858001"/>
              <a:gd name="connsiteX6" fmla="*/ 6995875 w 6995875"/>
              <a:gd name="connsiteY6" fmla="*/ 1205243 h 6858001"/>
              <a:gd name="connsiteX7" fmla="*/ 6935192 w 6995875"/>
              <a:gd name="connsiteY7" fmla="*/ 1505818 h 6858001"/>
              <a:gd name="connsiteX8" fmla="*/ 6889132 w 6995875"/>
              <a:gd name="connsiteY8" fmla="*/ 1590678 h 6858001"/>
              <a:gd name="connsiteX9" fmla="*/ 3842465 w 6995875"/>
              <a:gd name="connsiteY9" fmla="*/ 6858000 h 6858001"/>
              <a:gd name="connsiteX10" fmla="*/ 3619500 w 6995875"/>
              <a:gd name="connsiteY10" fmla="*/ 6858000 h 6858001"/>
              <a:gd name="connsiteX11" fmla="*/ 3619500 w 6995875"/>
              <a:gd name="connsiteY11" fmla="*/ 6858001 h 6858001"/>
              <a:gd name="connsiteX12" fmla="*/ 0 w 6995875"/>
              <a:gd name="connsiteY12" fmla="*/ 6858001 h 6858001"/>
              <a:gd name="connsiteX13" fmla="*/ 0 w 6995875"/>
              <a:gd name="connsiteY13" fmla="*/ 1 h 6858001"/>
              <a:gd name="connsiteX14" fmla="*/ 2641600 w 6995875"/>
              <a:gd name="connsiteY14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995875" h="6858001">
                <a:moveTo>
                  <a:pt x="2641600" y="0"/>
                </a:moveTo>
                <a:lnTo>
                  <a:pt x="4051300" y="0"/>
                </a:lnTo>
                <a:lnTo>
                  <a:pt x="4051300" y="1"/>
                </a:lnTo>
                <a:lnTo>
                  <a:pt x="6417564" y="1"/>
                </a:lnTo>
                <a:lnTo>
                  <a:pt x="6892925" y="821056"/>
                </a:lnTo>
                <a:lnTo>
                  <a:pt x="6935192" y="904669"/>
                </a:lnTo>
                <a:cubicBezTo>
                  <a:pt x="6974267" y="997054"/>
                  <a:pt x="6995875" y="1098626"/>
                  <a:pt x="6995875" y="1205243"/>
                </a:cubicBezTo>
                <a:cubicBezTo>
                  <a:pt x="6995875" y="1311863"/>
                  <a:pt x="6974267" y="1413434"/>
                  <a:pt x="6935192" y="1505818"/>
                </a:cubicBezTo>
                <a:lnTo>
                  <a:pt x="6889132" y="1590678"/>
                </a:lnTo>
                <a:lnTo>
                  <a:pt x="3842465" y="6858000"/>
                </a:lnTo>
                <a:lnTo>
                  <a:pt x="3619500" y="6858000"/>
                </a:lnTo>
                <a:lnTo>
                  <a:pt x="3619500" y="6858001"/>
                </a:lnTo>
                <a:lnTo>
                  <a:pt x="0" y="6858001"/>
                </a:lnTo>
                <a:lnTo>
                  <a:pt x="0" y="1"/>
                </a:lnTo>
                <a:lnTo>
                  <a:pt x="2641600" y="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anchor="ctr" anchorCtr="0">
            <a:noAutofit/>
          </a:bodyPr>
          <a:lstStyle>
            <a:lvl1pPr marL="0" indent="0" algn="ctr">
              <a:buFontTx/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NZ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599" y="2057399"/>
            <a:ext cx="4808221" cy="1366839"/>
          </a:xfrm>
        </p:spPr>
        <p:txBody>
          <a:bodyPr lIns="0" tIns="0" rIns="0" bIns="0">
            <a:noAutofit/>
          </a:bodyPr>
          <a:lstStyle>
            <a:lvl1pPr>
              <a:defRPr sz="115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00%</a:t>
            </a:r>
            <a:endParaRPr lang="en-NZ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609599" y="6394668"/>
            <a:ext cx="2750821" cy="288000"/>
          </a:xfrm>
        </p:spPr>
        <p:txBody>
          <a:bodyPr/>
          <a:lstStyle>
            <a:lvl1pPr algn="l">
              <a:defRPr/>
            </a:lvl1pPr>
          </a:lstStyle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60F374-A6AD-43B6-B49D-5153806E70CF}" type="slidenum">
              <a:rPr lang="en-NZ" smtClean="0"/>
              <a:pPr/>
              <a:t>‹#›</a:t>
            </a:fld>
            <a:endParaRPr lang="en-NZ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8" hasCustomPrompt="1"/>
          </p:nvPr>
        </p:nvSpPr>
        <p:spPr>
          <a:xfrm>
            <a:off x="609600" y="3695700"/>
            <a:ext cx="4114799" cy="441325"/>
          </a:xfrm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Stat Description</a:t>
            </a:r>
            <a:endParaRPr lang="en-NZ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9" hasCustomPrompt="1"/>
          </p:nvPr>
        </p:nvSpPr>
        <p:spPr>
          <a:xfrm>
            <a:off x="609600" y="5044440"/>
            <a:ext cx="4114799" cy="441325"/>
          </a:xfrm>
        </p:spPr>
        <p:txBody>
          <a:bodyPr lIns="0" tIns="0" rIns="0" bIns="0" anchor="ctr" anchorCtr="0">
            <a:noAutofit/>
          </a:bodyPr>
          <a:lstStyle>
            <a:lvl1pPr>
              <a:lnSpc>
                <a:spcPct val="100000"/>
              </a:lnSpc>
              <a:defRPr sz="20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Cited Source</a:t>
            </a:r>
          </a:p>
        </p:txBody>
      </p:sp>
    </p:spTree>
    <p:extLst>
      <p:ext uri="{BB962C8B-B14F-4D97-AF65-F5344CB8AC3E}">
        <p14:creationId xmlns:p14="http://schemas.microsoft.com/office/powerpoint/2010/main" val="348532825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ercentag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3200400" y="0"/>
            <a:ext cx="8991600" cy="6858000"/>
          </a:xfrm>
          <a:solidFill>
            <a:schemeClr val="bg1">
              <a:lumMod val="85000"/>
            </a:schemeClr>
          </a:solidFill>
        </p:spPr>
        <p:txBody>
          <a:bodyPr anchor="ctr" anchorCtr="0">
            <a:normAutofit/>
          </a:bodyPr>
          <a:lstStyle>
            <a:lvl1pPr algn="ctr">
              <a:defRPr sz="1200" baseline="0"/>
            </a:lvl1pPr>
          </a:lstStyle>
          <a:p>
            <a:r>
              <a:rPr lang="en-US"/>
              <a:t>Click icon to add picture</a:t>
            </a:r>
            <a:endParaRPr lang="en-NZ" dirty="0"/>
          </a:p>
        </p:txBody>
      </p:sp>
      <p:sp>
        <p:nvSpPr>
          <p:cNvPr id="7" name="Picture Placeholder 42"/>
          <p:cNvSpPr>
            <a:spLocks noGrp="1"/>
          </p:cNvSpPr>
          <p:nvPr>
            <p:ph type="pic" sz="quarter" idx="17"/>
          </p:nvPr>
        </p:nvSpPr>
        <p:spPr>
          <a:xfrm>
            <a:off x="-225140" y="-1"/>
            <a:ext cx="6995875" cy="6858001"/>
          </a:xfrm>
          <a:custGeom>
            <a:avLst/>
            <a:gdLst>
              <a:gd name="connsiteX0" fmla="*/ 2641600 w 6995875"/>
              <a:gd name="connsiteY0" fmla="*/ 0 h 6858001"/>
              <a:gd name="connsiteX1" fmla="*/ 4051300 w 6995875"/>
              <a:gd name="connsiteY1" fmla="*/ 0 h 6858001"/>
              <a:gd name="connsiteX2" fmla="*/ 4051300 w 6995875"/>
              <a:gd name="connsiteY2" fmla="*/ 1 h 6858001"/>
              <a:gd name="connsiteX3" fmla="*/ 6417564 w 6995875"/>
              <a:gd name="connsiteY3" fmla="*/ 1 h 6858001"/>
              <a:gd name="connsiteX4" fmla="*/ 6892925 w 6995875"/>
              <a:gd name="connsiteY4" fmla="*/ 821056 h 6858001"/>
              <a:gd name="connsiteX5" fmla="*/ 6935192 w 6995875"/>
              <a:gd name="connsiteY5" fmla="*/ 904669 h 6858001"/>
              <a:gd name="connsiteX6" fmla="*/ 6995875 w 6995875"/>
              <a:gd name="connsiteY6" fmla="*/ 1205243 h 6858001"/>
              <a:gd name="connsiteX7" fmla="*/ 6935192 w 6995875"/>
              <a:gd name="connsiteY7" fmla="*/ 1505818 h 6858001"/>
              <a:gd name="connsiteX8" fmla="*/ 6889132 w 6995875"/>
              <a:gd name="connsiteY8" fmla="*/ 1590678 h 6858001"/>
              <a:gd name="connsiteX9" fmla="*/ 3842465 w 6995875"/>
              <a:gd name="connsiteY9" fmla="*/ 6858000 h 6858001"/>
              <a:gd name="connsiteX10" fmla="*/ 3619500 w 6995875"/>
              <a:gd name="connsiteY10" fmla="*/ 6858000 h 6858001"/>
              <a:gd name="connsiteX11" fmla="*/ 3619500 w 6995875"/>
              <a:gd name="connsiteY11" fmla="*/ 6858001 h 6858001"/>
              <a:gd name="connsiteX12" fmla="*/ 0 w 6995875"/>
              <a:gd name="connsiteY12" fmla="*/ 6858001 h 6858001"/>
              <a:gd name="connsiteX13" fmla="*/ 0 w 6995875"/>
              <a:gd name="connsiteY13" fmla="*/ 1 h 6858001"/>
              <a:gd name="connsiteX14" fmla="*/ 2641600 w 6995875"/>
              <a:gd name="connsiteY14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995875" h="6858001">
                <a:moveTo>
                  <a:pt x="2641600" y="0"/>
                </a:moveTo>
                <a:lnTo>
                  <a:pt x="4051300" y="0"/>
                </a:lnTo>
                <a:lnTo>
                  <a:pt x="4051300" y="1"/>
                </a:lnTo>
                <a:lnTo>
                  <a:pt x="6417564" y="1"/>
                </a:lnTo>
                <a:lnTo>
                  <a:pt x="6892925" y="821056"/>
                </a:lnTo>
                <a:lnTo>
                  <a:pt x="6935192" y="904669"/>
                </a:lnTo>
                <a:cubicBezTo>
                  <a:pt x="6974267" y="997054"/>
                  <a:pt x="6995875" y="1098626"/>
                  <a:pt x="6995875" y="1205243"/>
                </a:cubicBezTo>
                <a:cubicBezTo>
                  <a:pt x="6995875" y="1311863"/>
                  <a:pt x="6974267" y="1413434"/>
                  <a:pt x="6935192" y="1505818"/>
                </a:cubicBezTo>
                <a:lnTo>
                  <a:pt x="6889132" y="1590678"/>
                </a:lnTo>
                <a:lnTo>
                  <a:pt x="3842465" y="6858000"/>
                </a:lnTo>
                <a:lnTo>
                  <a:pt x="3619500" y="6858000"/>
                </a:lnTo>
                <a:lnTo>
                  <a:pt x="3619500" y="6858001"/>
                </a:lnTo>
                <a:lnTo>
                  <a:pt x="0" y="6858001"/>
                </a:lnTo>
                <a:lnTo>
                  <a:pt x="0" y="1"/>
                </a:lnTo>
                <a:lnTo>
                  <a:pt x="2641600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square" anchor="ctr" anchorCtr="0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NZ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599" y="2057399"/>
            <a:ext cx="4808221" cy="1366839"/>
          </a:xfrm>
        </p:spPr>
        <p:txBody>
          <a:bodyPr lIns="0" tIns="0" rIns="0" bIns="0">
            <a:noAutofit/>
          </a:bodyPr>
          <a:lstStyle>
            <a:lvl1pPr>
              <a:defRPr sz="11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00%</a:t>
            </a:r>
            <a:endParaRPr lang="en-NZ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609599" y="6394668"/>
            <a:ext cx="2926081" cy="288000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60F374-A6AD-43B6-B49D-5153806E70CF}" type="slidenum">
              <a:rPr lang="en-NZ" smtClean="0"/>
              <a:pPr/>
              <a:t>‹#›</a:t>
            </a:fld>
            <a:endParaRPr lang="en-NZ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8" hasCustomPrompt="1"/>
          </p:nvPr>
        </p:nvSpPr>
        <p:spPr>
          <a:xfrm>
            <a:off x="609600" y="3695700"/>
            <a:ext cx="4114799" cy="441325"/>
          </a:xfrm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Stat Description</a:t>
            </a:r>
            <a:endParaRPr lang="en-NZ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9" hasCustomPrompt="1"/>
          </p:nvPr>
        </p:nvSpPr>
        <p:spPr>
          <a:xfrm>
            <a:off x="609600" y="5044440"/>
            <a:ext cx="4114799" cy="441325"/>
          </a:xfrm>
        </p:spPr>
        <p:txBody>
          <a:bodyPr lIns="0" tIns="0" rIns="0" bIns="0" anchor="ctr" anchorCtr="0">
            <a:noAutofit/>
          </a:bodyPr>
          <a:lstStyle>
            <a:lvl1pPr>
              <a:lnSpc>
                <a:spcPct val="100000"/>
              </a:lnSpc>
              <a:defRPr sz="2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Cited Source</a:t>
            </a:r>
          </a:p>
        </p:txBody>
      </p:sp>
    </p:spTree>
    <p:extLst>
      <p:ext uri="{BB962C8B-B14F-4D97-AF65-F5344CB8AC3E}">
        <p14:creationId xmlns:p14="http://schemas.microsoft.com/office/powerpoint/2010/main" val="181368415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9"/>
          <p:cNvSpPr>
            <a:spLocks noGrp="1"/>
          </p:cNvSpPr>
          <p:nvPr>
            <p:ph type="pic" sz="quarter" idx="25"/>
          </p:nvPr>
        </p:nvSpPr>
        <p:spPr>
          <a:xfrm>
            <a:off x="9540874" y="3436620"/>
            <a:ext cx="2651126" cy="3421380"/>
          </a:xfrm>
          <a:solidFill>
            <a:schemeClr val="bg1">
              <a:lumMod val="85000"/>
            </a:schemeClr>
          </a:solidFill>
        </p:spPr>
        <p:txBody>
          <a:bodyPr anchor="ctr" anchorCtr="0">
            <a:normAutofit/>
          </a:bodyPr>
          <a:lstStyle>
            <a:lvl1pPr algn="ctr">
              <a:defRPr sz="1200" baseline="0"/>
            </a:lvl1pPr>
          </a:lstStyle>
          <a:p>
            <a:r>
              <a:rPr lang="en-US"/>
              <a:t>Click icon to add picture</a:t>
            </a:r>
            <a:endParaRPr lang="en-NZ" dirty="0"/>
          </a:p>
        </p:txBody>
      </p:sp>
      <p:sp>
        <p:nvSpPr>
          <p:cNvPr id="14" name="Picture Placeholder 9"/>
          <p:cNvSpPr>
            <a:spLocks noGrp="1"/>
          </p:cNvSpPr>
          <p:nvPr>
            <p:ph type="pic" sz="quarter" idx="21"/>
          </p:nvPr>
        </p:nvSpPr>
        <p:spPr>
          <a:xfrm>
            <a:off x="0" y="3436620"/>
            <a:ext cx="5425440" cy="3421380"/>
          </a:xfrm>
          <a:solidFill>
            <a:schemeClr val="bg1">
              <a:lumMod val="85000"/>
            </a:schemeClr>
          </a:solidFill>
        </p:spPr>
        <p:txBody>
          <a:bodyPr anchor="ctr" anchorCtr="0">
            <a:normAutofit/>
          </a:bodyPr>
          <a:lstStyle>
            <a:lvl1pPr algn="ctr">
              <a:defRPr sz="1200" baseline="0"/>
            </a:lvl1pPr>
          </a:lstStyle>
          <a:p>
            <a:r>
              <a:rPr lang="en-US"/>
              <a:t>Click icon to add picture</a:t>
            </a:r>
            <a:endParaRPr lang="en-NZ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609600" y="6394668"/>
            <a:ext cx="4114800" cy="288000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560F374-A6AD-43B6-B49D-5153806E70CF}" type="slidenum">
              <a:rPr lang="en-NZ" smtClean="0"/>
              <a:pPr/>
              <a:t>‹#›</a:t>
            </a:fld>
            <a:endParaRPr lang="en-NZ"/>
          </a:p>
        </p:txBody>
      </p:sp>
      <p:sp>
        <p:nvSpPr>
          <p:cNvPr id="5" name="Picture Placeholder 9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2682240" cy="1729740"/>
          </a:xfrm>
          <a:solidFill>
            <a:schemeClr val="bg1">
              <a:lumMod val="85000"/>
            </a:schemeClr>
          </a:solidFill>
        </p:spPr>
        <p:txBody>
          <a:bodyPr anchor="ctr" anchorCtr="0">
            <a:normAutofit/>
          </a:bodyPr>
          <a:lstStyle>
            <a:lvl1pPr algn="ctr">
              <a:defRPr sz="1200" baseline="0"/>
            </a:lvl1pPr>
          </a:lstStyle>
          <a:p>
            <a:r>
              <a:rPr lang="en-US"/>
              <a:t>Click icon to add picture</a:t>
            </a:r>
            <a:endParaRPr lang="en-NZ" dirty="0"/>
          </a:p>
        </p:txBody>
      </p:sp>
      <p:sp>
        <p:nvSpPr>
          <p:cNvPr id="8" name="Picture Placeholder 9"/>
          <p:cNvSpPr>
            <a:spLocks noGrp="1"/>
          </p:cNvSpPr>
          <p:nvPr>
            <p:ph type="pic" sz="quarter" idx="17"/>
          </p:nvPr>
        </p:nvSpPr>
        <p:spPr>
          <a:xfrm>
            <a:off x="2682240" y="0"/>
            <a:ext cx="2743200" cy="3436620"/>
          </a:xfrm>
          <a:solidFill>
            <a:schemeClr val="bg1">
              <a:lumMod val="85000"/>
            </a:schemeClr>
          </a:solidFill>
        </p:spPr>
        <p:txBody>
          <a:bodyPr anchor="ctr" anchorCtr="0">
            <a:normAutofit/>
          </a:bodyPr>
          <a:lstStyle>
            <a:lvl1pPr algn="ctr">
              <a:defRPr sz="1200" baseline="0"/>
            </a:lvl1pPr>
          </a:lstStyle>
          <a:p>
            <a:r>
              <a:rPr lang="en-US"/>
              <a:t>Click icon to add picture</a:t>
            </a:r>
            <a:endParaRPr lang="en-NZ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5425440" y="0"/>
            <a:ext cx="4115434" cy="3436620"/>
          </a:xfrm>
          <a:gradFill>
            <a:gsLst>
              <a:gs pos="0">
                <a:schemeClr val="accent2"/>
              </a:gs>
              <a:gs pos="73000">
                <a:schemeClr val="accent1"/>
              </a:gs>
            </a:gsLst>
            <a:lin ang="8100000" scaled="0"/>
          </a:gradFill>
        </p:spPr>
        <p:txBody>
          <a:bodyPr anchor="ctr" anchorCtr="0">
            <a:normAutofit/>
          </a:bodyPr>
          <a:lstStyle>
            <a:lvl1pPr algn="ctr">
              <a:lnSpc>
                <a:spcPct val="100000"/>
              </a:lnSpc>
              <a:defRPr sz="5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Text</a:t>
            </a:r>
            <a:endParaRPr lang="en-NZ" dirty="0"/>
          </a:p>
        </p:txBody>
      </p:sp>
      <p:sp>
        <p:nvSpPr>
          <p:cNvPr id="12" name="Picture Placeholder 9"/>
          <p:cNvSpPr>
            <a:spLocks noGrp="1"/>
          </p:cNvSpPr>
          <p:nvPr>
            <p:ph type="pic" sz="quarter" idx="19"/>
          </p:nvPr>
        </p:nvSpPr>
        <p:spPr>
          <a:xfrm>
            <a:off x="0" y="1729740"/>
            <a:ext cx="2682240" cy="1706880"/>
          </a:xfrm>
          <a:solidFill>
            <a:schemeClr val="bg1">
              <a:lumMod val="85000"/>
            </a:schemeClr>
          </a:solidFill>
        </p:spPr>
        <p:txBody>
          <a:bodyPr anchor="ctr" anchorCtr="0">
            <a:normAutofit/>
          </a:bodyPr>
          <a:lstStyle>
            <a:lvl1pPr algn="ctr">
              <a:defRPr sz="1200" baseline="0"/>
            </a:lvl1pPr>
          </a:lstStyle>
          <a:p>
            <a:r>
              <a:rPr lang="en-US"/>
              <a:t>Click icon to add picture</a:t>
            </a:r>
            <a:endParaRPr lang="en-NZ" dirty="0"/>
          </a:p>
        </p:txBody>
      </p:sp>
      <p:sp>
        <p:nvSpPr>
          <p:cNvPr id="13" name="Picture Placeholder 9"/>
          <p:cNvSpPr>
            <a:spLocks noGrp="1"/>
          </p:cNvSpPr>
          <p:nvPr>
            <p:ph type="pic" sz="quarter" idx="20"/>
          </p:nvPr>
        </p:nvSpPr>
        <p:spPr>
          <a:xfrm>
            <a:off x="9540874" y="0"/>
            <a:ext cx="2651126" cy="3436620"/>
          </a:xfrm>
          <a:solidFill>
            <a:schemeClr val="bg1">
              <a:lumMod val="85000"/>
            </a:schemeClr>
          </a:solidFill>
        </p:spPr>
        <p:txBody>
          <a:bodyPr anchor="ctr" anchorCtr="0">
            <a:normAutofit/>
          </a:bodyPr>
          <a:lstStyle>
            <a:lvl1pPr algn="ctr">
              <a:defRPr sz="1200" baseline="0"/>
            </a:lvl1pPr>
          </a:lstStyle>
          <a:p>
            <a:r>
              <a:rPr lang="en-US"/>
              <a:t>Click icon to add picture</a:t>
            </a:r>
            <a:endParaRPr lang="en-NZ" dirty="0"/>
          </a:p>
        </p:txBody>
      </p:sp>
      <p:sp>
        <p:nvSpPr>
          <p:cNvPr id="15" name="Picture Placeholder 9"/>
          <p:cNvSpPr>
            <a:spLocks noGrp="1"/>
          </p:cNvSpPr>
          <p:nvPr>
            <p:ph type="pic" sz="quarter" idx="22"/>
          </p:nvPr>
        </p:nvSpPr>
        <p:spPr>
          <a:xfrm>
            <a:off x="5425440" y="3436620"/>
            <a:ext cx="2042160" cy="3429000"/>
          </a:xfrm>
          <a:solidFill>
            <a:schemeClr val="bg1">
              <a:lumMod val="85000"/>
            </a:schemeClr>
          </a:solidFill>
        </p:spPr>
        <p:txBody>
          <a:bodyPr anchor="ctr" anchorCtr="0">
            <a:normAutofit/>
          </a:bodyPr>
          <a:lstStyle>
            <a:lvl1pPr algn="ctr">
              <a:defRPr sz="1200" baseline="0"/>
            </a:lvl1pPr>
          </a:lstStyle>
          <a:p>
            <a:r>
              <a:rPr lang="en-US"/>
              <a:t>Click icon to add picture</a:t>
            </a:r>
            <a:endParaRPr lang="en-NZ" dirty="0"/>
          </a:p>
        </p:txBody>
      </p:sp>
      <p:sp>
        <p:nvSpPr>
          <p:cNvPr id="16" name="Picture Placeholder 9"/>
          <p:cNvSpPr>
            <a:spLocks noGrp="1"/>
          </p:cNvSpPr>
          <p:nvPr>
            <p:ph type="pic" sz="quarter" idx="23"/>
          </p:nvPr>
        </p:nvSpPr>
        <p:spPr>
          <a:xfrm>
            <a:off x="7467600" y="3436620"/>
            <a:ext cx="2073274" cy="1729740"/>
          </a:xfrm>
          <a:solidFill>
            <a:schemeClr val="bg1">
              <a:lumMod val="85000"/>
            </a:schemeClr>
          </a:solidFill>
        </p:spPr>
        <p:txBody>
          <a:bodyPr anchor="ctr" anchorCtr="0">
            <a:normAutofit/>
          </a:bodyPr>
          <a:lstStyle>
            <a:lvl1pPr algn="ctr">
              <a:defRPr sz="1200" baseline="0"/>
            </a:lvl1pPr>
          </a:lstStyle>
          <a:p>
            <a:r>
              <a:rPr lang="en-US"/>
              <a:t>Click icon to add picture</a:t>
            </a:r>
            <a:endParaRPr lang="en-NZ" dirty="0"/>
          </a:p>
        </p:txBody>
      </p:sp>
      <p:sp>
        <p:nvSpPr>
          <p:cNvPr id="17" name="Picture Placeholder 9"/>
          <p:cNvSpPr>
            <a:spLocks noGrp="1"/>
          </p:cNvSpPr>
          <p:nvPr>
            <p:ph type="pic" sz="quarter" idx="24"/>
          </p:nvPr>
        </p:nvSpPr>
        <p:spPr>
          <a:xfrm>
            <a:off x="7467600" y="5166360"/>
            <a:ext cx="2073274" cy="1691640"/>
          </a:xfrm>
          <a:solidFill>
            <a:schemeClr val="bg1">
              <a:lumMod val="85000"/>
            </a:schemeClr>
          </a:solidFill>
        </p:spPr>
        <p:txBody>
          <a:bodyPr anchor="ctr" anchorCtr="0">
            <a:normAutofit/>
          </a:bodyPr>
          <a:lstStyle>
            <a:lvl1pPr algn="ctr">
              <a:defRPr sz="1200" baseline="0"/>
            </a:lvl1pPr>
          </a:lstStyle>
          <a:p>
            <a:r>
              <a:rPr lang="en-US"/>
              <a:t>Click icon to add picture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28167684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2 3 Bold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60F374-A6AD-43B6-B49D-5153806E70CF}" type="slidenum">
              <a:rPr lang="en-NZ" smtClean="0"/>
              <a:pPr/>
              <a:t>‹#›</a:t>
            </a:fld>
            <a:endParaRPr lang="en-NZ"/>
          </a:p>
        </p:txBody>
      </p:sp>
      <p:sp>
        <p:nvSpPr>
          <p:cNvPr id="6" name="Shape 868"/>
          <p:cNvSpPr/>
          <p:nvPr/>
        </p:nvSpPr>
        <p:spPr>
          <a:xfrm>
            <a:off x="4631864" y="923711"/>
            <a:ext cx="2928271" cy="4745569"/>
          </a:xfrm>
          <a:prstGeom prst="rect">
            <a:avLst/>
          </a:prstGeom>
          <a:solidFill>
            <a:schemeClr val="accent1">
              <a:alpha val="85000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 870"/>
          <p:cNvSpPr/>
          <p:nvPr userDrawn="1"/>
        </p:nvSpPr>
        <p:spPr>
          <a:xfrm>
            <a:off x="1366079" y="923711"/>
            <a:ext cx="2928271" cy="4745569"/>
          </a:xfrm>
          <a:prstGeom prst="rect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 871"/>
          <p:cNvSpPr/>
          <p:nvPr/>
        </p:nvSpPr>
        <p:spPr>
          <a:xfrm>
            <a:off x="7897649" y="923711"/>
            <a:ext cx="2928271" cy="4745569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 874"/>
          <p:cNvSpPr/>
          <p:nvPr/>
        </p:nvSpPr>
        <p:spPr>
          <a:xfrm>
            <a:off x="2442363" y="1306584"/>
            <a:ext cx="743793" cy="14875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00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r>
              <a:rPr sz="9000" dirty="0">
                <a:latin typeface="Arial" charset="0"/>
                <a:ea typeface="Arial" charset="0"/>
                <a:cs typeface="Arial" charset="0"/>
              </a:rPr>
              <a:t>1</a:t>
            </a:r>
          </a:p>
        </p:txBody>
      </p:sp>
      <p:sp>
        <p:nvSpPr>
          <p:cNvPr id="14" name="Shape 874"/>
          <p:cNvSpPr/>
          <p:nvPr/>
        </p:nvSpPr>
        <p:spPr>
          <a:xfrm>
            <a:off x="5724103" y="1306584"/>
            <a:ext cx="743793" cy="14875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00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r>
              <a:rPr lang="en-US" sz="9000" dirty="0">
                <a:latin typeface="Arial" charset="0"/>
                <a:ea typeface="Arial" charset="0"/>
                <a:cs typeface="Arial" charset="0"/>
              </a:rPr>
              <a:t>2</a:t>
            </a:r>
            <a:endParaRPr sz="90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7" name="Shape 874"/>
          <p:cNvSpPr/>
          <p:nvPr/>
        </p:nvSpPr>
        <p:spPr>
          <a:xfrm>
            <a:off x="9006146" y="1306584"/>
            <a:ext cx="743793" cy="14875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00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r>
              <a:rPr lang="en-US" sz="9000" dirty="0">
                <a:latin typeface="Arial" charset="0"/>
                <a:ea typeface="Arial" charset="0"/>
                <a:cs typeface="Arial" charset="0"/>
              </a:rPr>
              <a:t>3</a:t>
            </a:r>
            <a:endParaRPr sz="90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8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1693333" y="2954340"/>
            <a:ext cx="2345267" cy="371474"/>
          </a:xfrm>
        </p:spPr>
        <p:txBody>
          <a:bodyPr lIns="0" rIns="0" anchor="ctr" anchorCtr="0">
            <a:normAutofit/>
          </a:bodyPr>
          <a:lstStyle>
            <a:lvl1pPr>
              <a:defRPr sz="18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Header</a:t>
            </a:r>
            <a:endParaRPr lang="en-NZ" dirty="0"/>
          </a:p>
        </p:txBody>
      </p:sp>
      <p:sp>
        <p:nvSpPr>
          <p:cNvPr id="19" name="Text Placeholder 8"/>
          <p:cNvSpPr>
            <a:spLocks noGrp="1"/>
          </p:cNvSpPr>
          <p:nvPr>
            <p:ph type="body" sz="quarter" idx="17" hasCustomPrompt="1"/>
          </p:nvPr>
        </p:nvSpPr>
        <p:spPr>
          <a:xfrm>
            <a:off x="1693333" y="3332166"/>
            <a:ext cx="2345267" cy="2070414"/>
          </a:xfrm>
        </p:spPr>
        <p:txBody>
          <a:bodyPr lIns="0" rIns="0" anchor="t" anchorCtr="0">
            <a:noAutofit/>
          </a:bodyPr>
          <a:lstStyle>
            <a:lvl1pPr>
              <a:defRPr sz="1200" b="0" i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</a:t>
            </a:r>
            <a:endParaRPr lang="en-NZ" dirty="0"/>
          </a:p>
        </p:txBody>
      </p:sp>
      <p:sp>
        <p:nvSpPr>
          <p:cNvPr id="20" name="Text Placeholder 8"/>
          <p:cNvSpPr>
            <a:spLocks noGrp="1"/>
          </p:cNvSpPr>
          <p:nvPr>
            <p:ph type="body" sz="quarter" idx="18" hasCustomPrompt="1"/>
          </p:nvPr>
        </p:nvSpPr>
        <p:spPr>
          <a:xfrm>
            <a:off x="4886113" y="2954340"/>
            <a:ext cx="2345267" cy="371474"/>
          </a:xfrm>
        </p:spPr>
        <p:txBody>
          <a:bodyPr lIns="0" rIns="0" anchor="ctr" anchorCtr="0">
            <a:normAutofit/>
          </a:bodyPr>
          <a:lstStyle>
            <a:lvl1pPr>
              <a:defRPr sz="18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Header</a:t>
            </a:r>
            <a:endParaRPr lang="en-NZ" dirty="0"/>
          </a:p>
        </p:txBody>
      </p:sp>
      <p:sp>
        <p:nvSpPr>
          <p:cNvPr id="21" name="Text Placeholder 8"/>
          <p:cNvSpPr>
            <a:spLocks noGrp="1"/>
          </p:cNvSpPr>
          <p:nvPr>
            <p:ph type="body" sz="quarter" idx="19" hasCustomPrompt="1"/>
          </p:nvPr>
        </p:nvSpPr>
        <p:spPr>
          <a:xfrm>
            <a:off x="4886113" y="3332166"/>
            <a:ext cx="2345267" cy="2070414"/>
          </a:xfrm>
        </p:spPr>
        <p:txBody>
          <a:bodyPr lIns="0" rIns="0" anchor="t" anchorCtr="0">
            <a:noAutofit/>
          </a:bodyPr>
          <a:lstStyle>
            <a:lvl1pPr>
              <a:defRPr sz="1200" b="0" i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</a:t>
            </a:r>
            <a:endParaRPr lang="en-NZ" dirty="0"/>
          </a:p>
        </p:txBody>
      </p:sp>
      <p:sp>
        <p:nvSpPr>
          <p:cNvPr id="22" name="Text Placeholder 8"/>
          <p:cNvSpPr>
            <a:spLocks noGrp="1"/>
          </p:cNvSpPr>
          <p:nvPr>
            <p:ph type="body" sz="quarter" idx="20" hasCustomPrompt="1"/>
          </p:nvPr>
        </p:nvSpPr>
        <p:spPr>
          <a:xfrm>
            <a:off x="8231293" y="2954340"/>
            <a:ext cx="2345267" cy="371474"/>
          </a:xfrm>
        </p:spPr>
        <p:txBody>
          <a:bodyPr lIns="0" rIns="0" anchor="ctr" anchorCtr="0">
            <a:normAutofit/>
          </a:bodyPr>
          <a:lstStyle>
            <a:lvl1pPr>
              <a:defRPr sz="18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Header</a:t>
            </a:r>
            <a:endParaRPr lang="en-NZ" dirty="0"/>
          </a:p>
        </p:txBody>
      </p:sp>
      <p:sp>
        <p:nvSpPr>
          <p:cNvPr id="23" name="Text Placeholder 8"/>
          <p:cNvSpPr>
            <a:spLocks noGrp="1"/>
          </p:cNvSpPr>
          <p:nvPr>
            <p:ph type="body" sz="quarter" idx="21" hasCustomPrompt="1"/>
          </p:nvPr>
        </p:nvSpPr>
        <p:spPr>
          <a:xfrm>
            <a:off x="8231293" y="3332166"/>
            <a:ext cx="2345267" cy="2070414"/>
          </a:xfrm>
        </p:spPr>
        <p:txBody>
          <a:bodyPr lIns="0" rIns="0" anchor="t" anchorCtr="0">
            <a:noAutofit/>
          </a:bodyPr>
          <a:lstStyle>
            <a:lvl1pPr>
              <a:defRPr sz="1200" b="0" i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07947518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609599" y="6364095"/>
            <a:ext cx="4114800" cy="288000"/>
          </a:xfrm>
        </p:spPr>
        <p:txBody>
          <a:bodyPr/>
          <a:lstStyle>
            <a:lvl1pPr algn="l">
              <a:defRPr/>
            </a:lvl1pPr>
          </a:lstStyle>
          <a:p>
            <a:endParaRPr lang="en-NZ" dirty="0"/>
          </a:p>
        </p:txBody>
      </p:sp>
      <p:sp>
        <p:nvSpPr>
          <p:cNvPr id="6" name="Title 10"/>
          <p:cNvSpPr>
            <a:spLocks noGrp="1"/>
          </p:cNvSpPr>
          <p:nvPr>
            <p:ph type="title" hasCustomPrompt="1"/>
          </p:nvPr>
        </p:nvSpPr>
        <p:spPr>
          <a:xfrm>
            <a:off x="609600" y="2929732"/>
            <a:ext cx="10972803" cy="1205401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lang="en-US" dirty="0"/>
              <a:t>Thank you.</a:t>
            </a:r>
            <a:endParaRPr lang="en-NZ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06312"/>
            <a:ext cx="1650145" cy="1534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43360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[Introduction Letter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60F374-A6AD-43B6-B49D-5153806E70CF}" type="slidenum">
              <a:rPr lang="en-NZ" smtClean="0"/>
              <a:pPr/>
              <a:t>‹#›</a:t>
            </a:fld>
            <a:endParaRPr lang="en-NZ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609600" y="469900"/>
            <a:ext cx="10972800" cy="349250"/>
          </a:xfrm>
        </p:spPr>
        <p:txBody>
          <a:bodyPr>
            <a:normAutofit/>
          </a:bodyPr>
          <a:lstStyle>
            <a:lvl1pPr>
              <a:defRPr sz="1600" b="1" i="0" cap="all" spc="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Introduction letter</a:t>
            </a:r>
            <a:endParaRPr lang="en-NZ" dirty="0"/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149350"/>
            <a:ext cx="10972800" cy="4749800"/>
          </a:xfrm>
        </p:spPr>
        <p:txBody>
          <a:bodyPr numCol="2" spcCol="360000">
            <a:normAutofit/>
          </a:bodyPr>
          <a:lstStyle>
            <a:lvl1pPr>
              <a:spcBef>
                <a:spcPts val="1000"/>
              </a:spcBef>
              <a:defRPr sz="1200" baseline="0"/>
            </a:lvl1pPr>
          </a:lstStyle>
          <a:p>
            <a:pPr lvl="0"/>
            <a:r>
              <a:rPr lang="en-US" dirty="0"/>
              <a:t>Two column letter – move signature box to location required.</a:t>
            </a:r>
          </a:p>
        </p:txBody>
      </p:sp>
      <p:sp>
        <p:nvSpPr>
          <p:cNvPr id="8" name="Picture Placeholder 9"/>
          <p:cNvSpPr>
            <a:spLocks noGrp="1"/>
          </p:cNvSpPr>
          <p:nvPr>
            <p:ph type="pic" sz="quarter" idx="15" hasCustomPrompt="1"/>
          </p:nvPr>
        </p:nvSpPr>
        <p:spPr>
          <a:xfrm>
            <a:off x="6769100" y="4133850"/>
            <a:ext cx="2768600" cy="590550"/>
          </a:xfrm>
          <a:solidFill>
            <a:schemeClr val="bg1">
              <a:lumMod val="85000"/>
            </a:schemeClr>
          </a:solidFill>
        </p:spPr>
        <p:txBody>
          <a:bodyPr anchor="ctr" anchorCtr="0">
            <a:normAutofit/>
          </a:bodyPr>
          <a:lstStyle>
            <a:lvl1pPr algn="ctr">
              <a:defRPr sz="1000" baseline="0"/>
            </a:lvl1pPr>
          </a:lstStyle>
          <a:p>
            <a:r>
              <a:rPr lang="en-NZ" dirty="0"/>
              <a:t>Insert Signature</a:t>
            </a:r>
          </a:p>
        </p:txBody>
      </p:sp>
    </p:spTree>
    <p:extLst>
      <p:ext uri="{BB962C8B-B14F-4D97-AF65-F5344CB8AC3E}">
        <p14:creationId xmlns:p14="http://schemas.microsoft.com/office/powerpoint/2010/main" val="404818688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[Project Image with Caption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60F374-A6AD-43B6-B49D-5153806E70CF}" type="slidenum">
              <a:rPr lang="en-NZ" smtClean="0"/>
              <a:pPr/>
              <a:t>‹#›</a:t>
            </a:fld>
            <a:endParaRPr lang="en-NZ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7635240" y="387350"/>
            <a:ext cx="3947160" cy="908050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 b="1" i="0" cap="all" spc="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Project image with caption (not recommended for presentation use)</a:t>
            </a:r>
            <a:endParaRPr lang="en-NZ" dirty="0"/>
          </a:p>
        </p:txBody>
      </p:sp>
      <p:sp>
        <p:nvSpPr>
          <p:cNvPr id="7" name="Picture Placeholder 9"/>
          <p:cNvSpPr>
            <a:spLocks noGrp="1"/>
          </p:cNvSpPr>
          <p:nvPr>
            <p:ph type="pic" sz="quarter" idx="15"/>
          </p:nvPr>
        </p:nvSpPr>
        <p:spPr>
          <a:xfrm>
            <a:off x="609600" y="387350"/>
            <a:ext cx="6850380" cy="5721350"/>
          </a:xfrm>
          <a:solidFill>
            <a:schemeClr val="bg1">
              <a:lumMod val="85000"/>
            </a:schemeClr>
          </a:solidFill>
        </p:spPr>
        <p:txBody>
          <a:bodyPr anchor="ctr" anchorCtr="0">
            <a:normAutofit/>
          </a:bodyPr>
          <a:lstStyle>
            <a:lvl1pPr algn="ctr">
              <a:defRPr sz="1200"/>
            </a:lvl1pPr>
          </a:lstStyle>
          <a:p>
            <a:r>
              <a:rPr lang="en-US"/>
              <a:t>Click icon to add picture</a:t>
            </a:r>
            <a:endParaRPr lang="en-NZ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7635240" y="1517650"/>
            <a:ext cx="3947160" cy="4591050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1599822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[Project Image with Caption 2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60F374-A6AD-43B6-B49D-5153806E70CF}" type="slidenum">
              <a:rPr lang="en-NZ" smtClean="0"/>
              <a:pPr/>
              <a:t>‹#›</a:t>
            </a:fld>
            <a:endParaRPr lang="en-NZ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609600" y="387350"/>
            <a:ext cx="3947160" cy="908050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 b="1" i="0" cap="all" spc="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Project image with caption (not recommended for presentation use)</a:t>
            </a:r>
            <a:endParaRPr lang="en-NZ" dirty="0"/>
          </a:p>
        </p:txBody>
      </p:sp>
      <p:sp>
        <p:nvSpPr>
          <p:cNvPr id="7" name="Picture Placeholder 9"/>
          <p:cNvSpPr>
            <a:spLocks noGrp="1"/>
          </p:cNvSpPr>
          <p:nvPr>
            <p:ph type="pic" sz="quarter" idx="15"/>
          </p:nvPr>
        </p:nvSpPr>
        <p:spPr>
          <a:xfrm>
            <a:off x="4732020" y="387350"/>
            <a:ext cx="6850380" cy="5721350"/>
          </a:xfrm>
          <a:solidFill>
            <a:schemeClr val="bg1">
              <a:lumMod val="85000"/>
            </a:schemeClr>
          </a:solidFill>
        </p:spPr>
        <p:txBody>
          <a:bodyPr anchor="ctr" anchorCtr="0">
            <a:normAutofit/>
          </a:bodyPr>
          <a:lstStyle>
            <a:lvl1pPr algn="ctr">
              <a:defRPr sz="1200"/>
            </a:lvl1pPr>
          </a:lstStyle>
          <a:p>
            <a:r>
              <a:rPr lang="en-US"/>
              <a:t>Click icon to add picture</a:t>
            </a:r>
            <a:endParaRPr lang="en-NZ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609600" y="1517650"/>
            <a:ext cx="3947160" cy="4591050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2998203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[Long Case Study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60F374-A6AD-43B6-B49D-5153806E70CF}" type="slidenum">
              <a:rPr lang="en-NZ" smtClean="0"/>
              <a:pPr/>
              <a:t>‹#›</a:t>
            </a:fld>
            <a:endParaRPr lang="en-NZ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5410200" y="387350"/>
            <a:ext cx="6172200" cy="908050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 b="1" i="0" cap="all" spc="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Long case study (not recommended for presentation use)</a:t>
            </a:r>
            <a:endParaRPr lang="en-NZ" dirty="0"/>
          </a:p>
        </p:txBody>
      </p:sp>
      <p:sp>
        <p:nvSpPr>
          <p:cNvPr id="7" name="Picture Placeholder 9"/>
          <p:cNvSpPr>
            <a:spLocks noGrp="1"/>
          </p:cNvSpPr>
          <p:nvPr>
            <p:ph type="pic" sz="quarter" idx="15"/>
          </p:nvPr>
        </p:nvSpPr>
        <p:spPr>
          <a:xfrm>
            <a:off x="609600" y="387350"/>
            <a:ext cx="2743200" cy="2759710"/>
          </a:xfrm>
          <a:solidFill>
            <a:schemeClr val="bg1">
              <a:lumMod val="85000"/>
            </a:schemeClr>
          </a:solidFill>
        </p:spPr>
        <p:txBody>
          <a:bodyPr anchor="ctr" anchorCtr="0">
            <a:normAutofit/>
          </a:bodyPr>
          <a:lstStyle>
            <a:lvl1pPr algn="ctr">
              <a:defRPr sz="1200"/>
            </a:lvl1pPr>
          </a:lstStyle>
          <a:p>
            <a:r>
              <a:rPr lang="en-US"/>
              <a:t>Click icon to add picture</a:t>
            </a:r>
            <a:endParaRPr lang="en-NZ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505200" y="1517650"/>
            <a:ext cx="8077200" cy="4591050"/>
          </a:xfrm>
        </p:spPr>
        <p:txBody>
          <a:bodyPr numCol="2">
            <a:normAutofit/>
          </a:bodyPr>
          <a:lstStyle>
            <a:lvl1pPr>
              <a:defRPr sz="1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9"/>
          <p:cNvSpPr>
            <a:spLocks noGrp="1"/>
          </p:cNvSpPr>
          <p:nvPr>
            <p:ph type="pic" sz="quarter" idx="16"/>
          </p:nvPr>
        </p:nvSpPr>
        <p:spPr>
          <a:xfrm>
            <a:off x="609600" y="3348990"/>
            <a:ext cx="2743200" cy="2759710"/>
          </a:xfrm>
          <a:solidFill>
            <a:schemeClr val="bg1">
              <a:lumMod val="85000"/>
            </a:schemeClr>
          </a:solidFill>
        </p:spPr>
        <p:txBody>
          <a:bodyPr anchor="ctr" anchorCtr="0">
            <a:normAutofit/>
          </a:bodyPr>
          <a:lstStyle>
            <a:lvl1pPr algn="ctr">
              <a:defRPr sz="1200"/>
            </a:lvl1pPr>
          </a:lstStyle>
          <a:p>
            <a:r>
              <a:rPr lang="en-US"/>
              <a:t>Click icon to add picture</a:t>
            </a:r>
            <a:endParaRPr lang="en-NZ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7" hasCustomPrompt="1"/>
          </p:nvPr>
        </p:nvSpPr>
        <p:spPr>
          <a:xfrm>
            <a:off x="3505200" y="387350"/>
            <a:ext cx="1783080" cy="908050"/>
          </a:xfrm>
          <a:solidFill>
            <a:schemeClr val="bg1">
              <a:lumMod val="85000"/>
            </a:schemeClr>
          </a:solidFill>
        </p:spPr>
        <p:txBody>
          <a:bodyPr anchor="ctr" anchorCtr="0">
            <a:normAutofit/>
          </a:bodyPr>
          <a:lstStyle>
            <a:lvl1pPr algn="ctr">
              <a:defRPr sz="1200"/>
            </a:lvl1pPr>
          </a:lstStyle>
          <a:p>
            <a:r>
              <a:rPr lang="en-NZ" dirty="0"/>
              <a:t>Client Logo</a:t>
            </a:r>
          </a:p>
        </p:txBody>
      </p:sp>
    </p:spTree>
    <p:extLst>
      <p:ext uri="{BB962C8B-B14F-4D97-AF65-F5344CB8AC3E}">
        <p14:creationId xmlns:p14="http://schemas.microsoft.com/office/powerpoint/2010/main" val="229348602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[Case Study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60F374-A6AD-43B6-B49D-5153806E70CF}" type="slidenum">
              <a:rPr lang="en-NZ" smtClean="0"/>
              <a:pPr/>
              <a:t>‹#›</a:t>
            </a:fld>
            <a:endParaRPr lang="en-NZ"/>
          </a:p>
        </p:txBody>
      </p:sp>
      <p:sp>
        <p:nvSpPr>
          <p:cNvPr id="5" name="Picture Placeholder 9"/>
          <p:cNvSpPr>
            <a:spLocks noGrp="1"/>
          </p:cNvSpPr>
          <p:nvPr>
            <p:ph type="pic" sz="quarter" idx="15" hasCustomPrompt="1"/>
          </p:nvPr>
        </p:nvSpPr>
        <p:spPr>
          <a:xfrm>
            <a:off x="609600" y="387350"/>
            <a:ext cx="2743200" cy="755650"/>
          </a:xfrm>
          <a:solidFill>
            <a:schemeClr val="bg1">
              <a:lumMod val="85000"/>
            </a:schemeClr>
          </a:solidFill>
        </p:spPr>
        <p:txBody>
          <a:bodyPr anchor="ctr" anchorCtr="0">
            <a:normAutofit/>
          </a:bodyPr>
          <a:lstStyle>
            <a:lvl1pPr algn="ctr">
              <a:defRPr sz="1200"/>
            </a:lvl1pPr>
          </a:lstStyle>
          <a:p>
            <a:r>
              <a:rPr lang="en-NZ" dirty="0"/>
              <a:t>Client Logo</a:t>
            </a:r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26533" y="2072353"/>
            <a:ext cx="6543887" cy="4036347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6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626533" y="1381126"/>
            <a:ext cx="6543887" cy="460375"/>
          </a:xfrm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 sz="1600" b="1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Case Study (not recommended for presentation use)</a:t>
            </a:r>
            <a:endParaRPr lang="en-NZ" dirty="0"/>
          </a:p>
        </p:txBody>
      </p:sp>
      <p:sp>
        <p:nvSpPr>
          <p:cNvPr id="8" name="Picture Placeholder 9"/>
          <p:cNvSpPr>
            <a:spLocks noGrp="1"/>
          </p:cNvSpPr>
          <p:nvPr>
            <p:ph type="pic" sz="quarter" idx="17"/>
          </p:nvPr>
        </p:nvSpPr>
        <p:spPr>
          <a:xfrm>
            <a:off x="7323666" y="387350"/>
            <a:ext cx="4258735" cy="2749550"/>
          </a:xfrm>
          <a:solidFill>
            <a:schemeClr val="bg1">
              <a:lumMod val="85000"/>
            </a:schemeClr>
          </a:solidFill>
        </p:spPr>
        <p:txBody>
          <a:bodyPr anchor="ctr" anchorCtr="0">
            <a:normAutofit/>
          </a:bodyPr>
          <a:lstStyle>
            <a:lvl1pPr algn="ctr">
              <a:defRPr sz="1200"/>
            </a:lvl1pPr>
          </a:lstStyle>
          <a:p>
            <a:r>
              <a:rPr lang="en-US"/>
              <a:t>Click icon to add picture</a:t>
            </a:r>
            <a:endParaRPr lang="en-NZ" dirty="0"/>
          </a:p>
        </p:txBody>
      </p:sp>
      <p:sp>
        <p:nvSpPr>
          <p:cNvPr id="9" name="Picture Placeholder 9"/>
          <p:cNvSpPr>
            <a:spLocks noGrp="1"/>
          </p:cNvSpPr>
          <p:nvPr>
            <p:ph type="pic" sz="quarter" idx="18"/>
          </p:nvPr>
        </p:nvSpPr>
        <p:spPr>
          <a:xfrm>
            <a:off x="7323666" y="3359149"/>
            <a:ext cx="4258735" cy="2749550"/>
          </a:xfrm>
          <a:solidFill>
            <a:schemeClr val="bg1">
              <a:lumMod val="85000"/>
            </a:schemeClr>
          </a:solidFill>
        </p:spPr>
        <p:txBody>
          <a:bodyPr anchor="ctr" anchorCtr="0">
            <a:normAutofit/>
          </a:bodyPr>
          <a:lstStyle>
            <a:lvl1pPr algn="ctr">
              <a:defRPr sz="1200"/>
            </a:lvl1pPr>
          </a:lstStyle>
          <a:p>
            <a:r>
              <a:rPr lang="en-US"/>
              <a:t>Click icon to add picture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82659227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[Three Column Text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60F374-A6AD-43B6-B49D-5153806E70CF}" type="slidenum">
              <a:rPr lang="en-NZ" smtClean="0"/>
              <a:pPr/>
              <a:t>‹#›</a:t>
            </a:fld>
            <a:endParaRPr lang="en-NZ"/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758950"/>
            <a:ext cx="10972800" cy="4140200"/>
          </a:xfrm>
        </p:spPr>
        <p:txBody>
          <a:bodyPr numCol="3" spcCol="360000">
            <a:normAutofit/>
          </a:bodyPr>
          <a:lstStyle>
            <a:lvl1pPr>
              <a:spcBef>
                <a:spcPts val="1000"/>
              </a:spcBef>
              <a:defRPr sz="1200" baseline="0"/>
            </a:lvl1pPr>
          </a:lstStyle>
          <a:p>
            <a:pPr lvl="0"/>
            <a:r>
              <a:rPr lang="en-US" dirty="0"/>
              <a:t>Three column text box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09599" y="409578"/>
            <a:ext cx="10972803" cy="485772"/>
          </a:xfrm>
        </p:spPr>
        <p:txBody>
          <a:bodyPr tIns="0" bIns="0" anchor="ctr" anchorCtr="0">
            <a:normAutofit/>
          </a:bodyPr>
          <a:lstStyle>
            <a:lvl1pPr>
              <a:defRPr sz="2800" baseline="0"/>
            </a:lvl1pPr>
          </a:lstStyle>
          <a:p>
            <a:r>
              <a:rPr lang="en-US" dirty="0"/>
              <a:t>Three Column Content</a:t>
            </a:r>
            <a:endParaRPr lang="en-NZ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609600" y="946150"/>
            <a:ext cx="10972800" cy="349250"/>
          </a:xfrm>
        </p:spPr>
        <p:txBody>
          <a:bodyPr lIns="90000" tIns="0" bIns="0" anchor="ctr" anchorCtr="0">
            <a:normAutofit/>
          </a:bodyPr>
          <a:lstStyle>
            <a:lvl1pPr>
              <a:lnSpc>
                <a:spcPct val="100000"/>
              </a:lnSpc>
              <a:defRPr sz="1600" b="1" i="0" cap="all" spc="3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Subtitle Text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022934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365125"/>
            <a:ext cx="1097280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1825625"/>
            <a:ext cx="1097280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94668"/>
            <a:ext cx="4114800" cy="288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endParaRPr lang="en-N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12288" y="6394668"/>
            <a:ext cx="670114" cy="288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D560F374-A6AD-43B6-B49D-5153806E70CF}" type="slidenum">
              <a:rPr lang="en-NZ" smtClean="0"/>
              <a:pPr/>
              <a:t>‹#›</a:t>
            </a:fld>
            <a:endParaRPr lang="en-NZ"/>
          </a:p>
        </p:txBody>
      </p:sp>
      <p:sp>
        <p:nvSpPr>
          <p:cNvPr id="7" name="Rectangle 6"/>
          <p:cNvSpPr/>
          <p:nvPr userDrawn="1"/>
        </p:nvSpPr>
        <p:spPr>
          <a:xfrm rot="10800000">
            <a:off x="609599" y="6248401"/>
            <a:ext cx="10972803" cy="45721"/>
          </a:xfrm>
          <a:prstGeom prst="rect">
            <a:avLst/>
          </a:prstGeom>
          <a:gradFill>
            <a:gsLst>
              <a:gs pos="0">
                <a:srgbClr val="CFDE00"/>
              </a:gs>
              <a:gs pos="83000">
                <a:srgbClr val="3EB049">
                  <a:lumMod val="95000"/>
                </a:srgb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aseline="0" dirty="0">
                <a:latin typeface="Arial" panose="020B0604020202020204" pitchFamily="34" charset="0"/>
              </a:rPr>
              <a:t>___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619" y="6394668"/>
            <a:ext cx="1240367" cy="343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529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714" r:id="rId4"/>
    <p:sldLayoutId id="2147483666" r:id="rId5"/>
    <p:sldLayoutId id="2147483667" r:id="rId6"/>
    <p:sldLayoutId id="2147483724" r:id="rId7"/>
    <p:sldLayoutId id="2147483725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718" r:id="rId17"/>
    <p:sldLayoutId id="2147483719" r:id="rId18"/>
    <p:sldLayoutId id="2147483677" r:id="rId19"/>
    <p:sldLayoutId id="2147483678" r:id="rId20"/>
    <p:sldLayoutId id="2147483679" r:id="rId21"/>
    <p:sldLayoutId id="2147483680" r:id="rId22"/>
    <p:sldLayoutId id="2147483681" r:id="rId23"/>
    <p:sldLayoutId id="2147483682" r:id="rId24"/>
    <p:sldLayoutId id="2147483683" r:id="rId25"/>
    <p:sldLayoutId id="2147483684" r:id="rId26"/>
    <p:sldLayoutId id="2147483685" r:id="rId27"/>
    <p:sldLayoutId id="2147483686" r:id="rId28"/>
    <p:sldLayoutId id="2147483715" r:id="rId29"/>
    <p:sldLayoutId id="2147483716" r:id="rId30"/>
    <p:sldLayoutId id="2147483688" r:id="rId31"/>
    <p:sldLayoutId id="2147483689" r:id="rId32"/>
    <p:sldLayoutId id="2147483720" r:id="rId33"/>
    <p:sldLayoutId id="2147483690" r:id="rId34"/>
    <p:sldLayoutId id="2147483691" r:id="rId35"/>
    <p:sldLayoutId id="2147483692" r:id="rId36"/>
    <p:sldLayoutId id="2147483721" r:id="rId37"/>
    <p:sldLayoutId id="2147483722" r:id="rId38"/>
    <p:sldLayoutId id="2147483726" r:id="rId39"/>
    <p:sldLayoutId id="2147483727" r:id="rId40"/>
    <p:sldLayoutId id="2147483693" r:id="rId41"/>
    <p:sldLayoutId id="2147483694" r:id="rId42"/>
    <p:sldLayoutId id="2147483695" r:id="rId43"/>
    <p:sldLayoutId id="2147483723" r:id="rId44"/>
    <p:sldLayoutId id="2147483717" r:id="rId45"/>
    <p:sldLayoutId id="2147483696" r:id="rId46"/>
    <p:sldLayoutId id="2147483697" r:id="rId47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9DA221D-397F-422A-B0B0-662D37A1774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60F374-A6AD-43B6-B49D-5153806E70CF}" type="slidenum">
              <a:rPr lang="en-NZ" smtClean="0"/>
              <a:pPr/>
              <a:t>1</a:t>
            </a:fld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5939EF-5ED6-4729-9971-38949AF29FC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AU" dirty="0"/>
              <a:t>Red Relief Image Maps</a:t>
            </a:r>
          </a:p>
          <a:p>
            <a:r>
              <a:rPr lang="en-AU" dirty="0"/>
              <a:t>RRIM</a:t>
            </a:r>
          </a:p>
        </p:txBody>
      </p:sp>
      <p:pic>
        <p:nvPicPr>
          <p:cNvPr id="10" name="Picture Placeholder 9" descr="A close up&#10;&#10;Description automatically generated">
            <a:extLst>
              <a:ext uri="{FF2B5EF4-FFF2-40B4-BE49-F238E27FC236}">
                <a16:creationId xmlns:a16="http://schemas.microsoft.com/office/drawing/2014/main" id="{5AFD81CC-292D-4C09-BB38-FF3386E656F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12" r="1101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274422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AE20B66-A257-43A3-A47B-F915DAC6847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60F374-A6AD-43B6-B49D-5153806E70CF}" type="slidenum">
              <a:rPr lang="en-NZ" smtClean="0"/>
              <a:pPr/>
              <a:t>2</a:t>
            </a:fld>
            <a:endParaRPr lang="en-NZ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670CEEEB-3EBA-43E0-AC46-CD0D504AA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/>
              <a:t>What are red relief image maps?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BFDE4BB-7591-49FC-AD5E-93A6BD8F93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AU" dirty="0"/>
              <a:t>Please see the following presentation for background:</a:t>
            </a:r>
          </a:p>
          <a:p>
            <a:r>
              <a:rPr lang="en-AU" dirty="0"/>
              <a:t>https://proceedings.esri.com/library/userconf/proc16/papers/446_644.pdf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B2D9690-523C-440A-8EF6-DA319FCC9F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256" y="3825875"/>
            <a:ext cx="2373054" cy="17749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1E7B79-E435-449E-8E7F-D430093F15A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AU" dirty="0"/>
              <a:t>A new visualisation method</a:t>
            </a:r>
          </a:p>
        </p:txBody>
      </p:sp>
      <p:pic>
        <p:nvPicPr>
          <p:cNvPr id="1026" name="Picture 2" descr="Topographic maps of the moon - Mare Orientale (red relief image maps) |  Scientific fields, Stargazing, Plates">
            <a:extLst>
              <a:ext uri="{FF2B5EF4-FFF2-40B4-BE49-F238E27FC236}">
                <a16:creationId xmlns:a16="http://schemas.microsoft.com/office/drawing/2014/main" id="{B261D7B7-0843-4C42-AD56-301A950C2B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9761" y="1403349"/>
            <a:ext cx="4362527" cy="436252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81724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E62B905-B806-4516-A69E-8D815A4701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60F374-A6AD-43B6-B49D-5153806E70CF}" type="slidenum">
              <a:rPr lang="en-NZ" smtClean="0"/>
              <a:pPr/>
              <a:t>3</a:t>
            </a:fld>
            <a:endParaRPr lang="en-NZ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55DDA8E-0900-424C-B225-7D51D6994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Downloads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D912737-F50B-465E-BF61-8F230E8F44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AU" sz="1600" dirty="0"/>
              <a:t>https://iaps.zrc-sazu.si/en/rvt#v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C10ABD6-C76E-436F-84C7-72A7A282B74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AU" dirty="0"/>
              <a:t>RVT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C84DAAB-F6F3-44C5-9FE5-C6417874A7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3" y="308472"/>
            <a:ext cx="7582707" cy="55070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8450368-1A02-4491-A318-19E977B8C22E}"/>
              </a:ext>
            </a:extLst>
          </p:cNvPr>
          <p:cNvSpPr/>
          <p:nvPr/>
        </p:nvSpPr>
        <p:spPr>
          <a:xfrm>
            <a:off x="9268578" y="4518733"/>
            <a:ext cx="2313823" cy="590162"/>
          </a:xfrm>
          <a:prstGeom prst="rect">
            <a:avLst/>
          </a:prstGeom>
          <a:noFill/>
          <a:ln w="1905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3613940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63ED5BF5-9953-4C1B-94A3-DC55CEC751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9400" y="268916"/>
            <a:ext cx="4622888" cy="6269752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2F547DE-846A-4144-9EE9-B2CE058BD70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60F374-A6AD-43B6-B49D-5153806E70CF}" type="slidenum">
              <a:rPr lang="en-NZ" smtClean="0"/>
              <a:pPr/>
              <a:t>4</a:t>
            </a:fld>
            <a:endParaRPr lang="en-NZ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2C0E8148-AC78-451C-96D3-3EC6071E3D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Relief Visualization Toolbox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EEB648A-AC4A-479E-9E21-26B810EBA2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AU" dirty="0"/>
              <a:t>Run the IDL virtual machine</a:t>
            </a:r>
          </a:p>
          <a:p>
            <a:r>
              <a:rPr lang="en-AU" dirty="0"/>
              <a:t>1. Add your bathymetry grid (.</a:t>
            </a:r>
            <a:r>
              <a:rPr lang="en-AU" dirty="0" err="1"/>
              <a:t>tif</a:t>
            </a:r>
            <a:r>
              <a:rPr lang="en-AU" dirty="0"/>
              <a:t>) </a:t>
            </a:r>
          </a:p>
          <a:p>
            <a:r>
              <a:rPr lang="en-AU" dirty="0"/>
              <a:t>2. Check the boxes for Slope gradient, Openness – Positive and Openness – Negative</a:t>
            </a:r>
          </a:p>
          <a:p>
            <a:r>
              <a:rPr lang="en-AU" dirty="0"/>
              <a:t>3. Parameters for Openness are set in the Sky-View Factor options. This is worth reading about in the documentation and experimenting with your own data to find the right search radius (know your raster resolution).</a:t>
            </a:r>
          </a:p>
          <a:p>
            <a:r>
              <a:rPr lang="en-AU" dirty="0"/>
              <a:t>4. Start to begin processing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A55AF0A-5946-47CC-8511-67C7A8CB681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AU" dirty="0"/>
              <a:t>Inputs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D76D6F5-946A-49A9-85CF-80778DD357A6}"/>
              </a:ext>
            </a:extLst>
          </p:cNvPr>
          <p:cNvSpPr txBox="1"/>
          <p:nvPr/>
        </p:nvSpPr>
        <p:spPr>
          <a:xfrm>
            <a:off x="6663052" y="919718"/>
            <a:ext cx="312906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AU" dirty="0"/>
              <a:t>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240EF92-AD36-4CF6-A866-A8E9E2664C28}"/>
              </a:ext>
            </a:extLst>
          </p:cNvPr>
          <p:cNvSpPr txBox="1"/>
          <p:nvPr/>
        </p:nvSpPr>
        <p:spPr>
          <a:xfrm>
            <a:off x="6065523" y="3867794"/>
            <a:ext cx="312906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AU" dirty="0"/>
              <a:t>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DCA2138-D9BF-4A0D-A079-91ECB999F516}"/>
              </a:ext>
            </a:extLst>
          </p:cNvPr>
          <p:cNvSpPr txBox="1"/>
          <p:nvPr/>
        </p:nvSpPr>
        <p:spPr>
          <a:xfrm>
            <a:off x="8180161" y="3363036"/>
            <a:ext cx="312906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AU" dirty="0"/>
              <a:t>3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BB02E2F-FD43-459C-AB7B-DD008B58DEF8}"/>
              </a:ext>
            </a:extLst>
          </p:cNvPr>
          <p:cNvSpPr txBox="1"/>
          <p:nvPr/>
        </p:nvSpPr>
        <p:spPr>
          <a:xfrm>
            <a:off x="9326881" y="6108700"/>
            <a:ext cx="312906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AU" dirty="0"/>
              <a:t>4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550C3E1-3073-451E-BF45-00982E7378C8}"/>
              </a:ext>
            </a:extLst>
          </p:cNvPr>
          <p:cNvSpPr/>
          <p:nvPr/>
        </p:nvSpPr>
        <p:spPr>
          <a:xfrm>
            <a:off x="7063254" y="1221859"/>
            <a:ext cx="587226" cy="349250"/>
          </a:xfrm>
          <a:prstGeom prst="rect">
            <a:avLst/>
          </a:prstGeom>
          <a:noFill/>
          <a:ln w="1905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13C0F97-6217-4942-A814-A6CA3E53EF67}"/>
              </a:ext>
            </a:extLst>
          </p:cNvPr>
          <p:cNvSpPr/>
          <p:nvPr/>
        </p:nvSpPr>
        <p:spPr>
          <a:xfrm>
            <a:off x="6427712" y="2286000"/>
            <a:ext cx="1222768" cy="3718560"/>
          </a:xfrm>
          <a:prstGeom prst="rect">
            <a:avLst/>
          </a:prstGeom>
          <a:noFill/>
          <a:ln w="1905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D4F03B9-6E7E-4B34-8BD4-1EC2F3C61C2B}"/>
              </a:ext>
            </a:extLst>
          </p:cNvPr>
          <p:cNvSpPr/>
          <p:nvPr/>
        </p:nvSpPr>
        <p:spPr>
          <a:xfrm>
            <a:off x="7750952" y="3798332"/>
            <a:ext cx="1446388" cy="475505"/>
          </a:xfrm>
          <a:prstGeom prst="rect">
            <a:avLst/>
          </a:prstGeom>
          <a:noFill/>
          <a:ln w="1905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BF02C46-94F8-4B29-A579-BDB15E4A1B3F}"/>
              </a:ext>
            </a:extLst>
          </p:cNvPr>
          <p:cNvSpPr/>
          <p:nvPr/>
        </p:nvSpPr>
        <p:spPr>
          <a:xfrm>
            <a:off x="8545701" y="6165575"/>
            <a:ext cx="705947" cy="229093"/>
          </a:xfrm>
          <a:prstGeom prst="rect">
            <a:avLst/>
          </a:prstGeom>
          <a:noFill/>
          <a:ln w="1905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082142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1102265-2DC2-4799-881B-A0DF7CCDD19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60F374-A6AD-43B6-B49D-5153806E70CF}" type="slidenum">
              <a:rPr lang="en-NZ" smtClean="0"/>
              <a:pPr/>
              <a:t>5</a:t>
            </a:fld>
            <a:endParaRPr lang="en-NZ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3771D3-8E64-44B9-B4C6-899262F86E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Relief Visualization Toolbox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CAFD032-74F3-4439-A0F6-C35088F4FE8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AU" dirty="0"/>
              <a:t>Files are saved in the same directory as source inputs.</a:t>
            </a:r>
          </a:p>
          <a:p>
            <a:r>
              <a:rPr lang="en-AU" dirty="0"/>
              <a:t>Tool outputs will take the following naming convention:</a:t>
            </a:r>
          </a:p>
          <a:p>
            <a:r>
              <a:rPr lang="en-AU" sz="1600" i="1" dirty="0"/>
              <a:t>“original </a:t>
            </a:r>
            <a:r>
              <a:rPr lang="en-AU" sz="1600" i="1" dirty="0" err="1"/>
              <a:t>name”_”output</a:t>
            </a:r>
            <a:r>
              <a:rPr lang="en-AU" sz="1600" i="1" dirty="0"/>
              <a:t> </a:t>
            </a:r>
            <a:r>
              <a:rPr lang="en-AU" sz="1600" i="1" dirty="0" err="1"/>
              <a:t>dataset”_”search</a:t>
            </a:r>
            <a:r>
              <a:rPr lang="en-AU" sz="1600" i="1" dirty="0"/>
              <a:t> </a:t>
            </a:r>
            <a:r>
              <a:rPr lang="en-AU" sz="1600" i="1" dirty="0" err="1"/>
              <a:t>radius”_”number</a:t>
            </a:r>
            <a:r>
              <a:rPr lang="en-AU" sz="1600" i="1" dirty="0"/>
              <a:t> of search directions”.</a:t>
            </a:r>
            <a:r>
              <a:rPr lang="en-AU" sz="1600" i="1" dirty="0" err="1"/>
              <a:t>tif</a:t>
            </a:r>
            <a:endParaRPr lang="en-AU" sz="1600" i="1" dirty="0"/>
          </a:p>
          <a:p>
            <a:r>
              <a:rPr lang="en-AU" dirty="0"/>
              <a:t>Files with “8bit” suffixes are not suitable for analysis and can be deleted.</a:t>
            </a:r>
            <a:endParaRPr lang="en-AU" i="1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33DB4F7-E93F-4AF3-BA2D-EF5A06533F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7238" y="2459245"/>
            <a:ext cx="3067478" cy="2076740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03FAE57-0B71-476A-8061-21EF7F0EBDE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AU" dirty="0"/>
              <a:t>Outputs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F4B74A6-B19F-4C66-899B-98B376568C6C}"/>
              </a:ext>
            </a:extLst>
          </p:cNvPr>
          <p:cNvSpPr txBox="1"/>
          <p:nvPr/>
        </p:nvSpPr>
        <p:spPr>
          <a:xfrm flipH="1">
            <a:off x="9277797" y="2606639"/>
            <a:ext cx="32689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>
                <a:highlight>
                  <a:srgbClr val="FFFF00"/>
                </a:highlight>
              </a:rPr>
              <a:t>Original data input</a:t>
            </a:r>
          </a:p>
          <a:p>
            <a:endParaRPr lang="en-AU" dirty="0"/>
          </a:p>
          <a:p>
            <a:r>
              <a:rPr lang="en-AU" dirty="0">
                <a:highlight>
                  <a:srgbClr val="00FFFF"/>
                </a:highlight>
              </a:rPr>
              <a:t>Outputs for analysis</a:t>
            </a:r>
          </a:p>
          <a:p>
            <a:endParaRPr lang="en-A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3997CD2-1835-4C06-A072-86DC3A54780D}"/>
              </a:ext>
            </a:extLst>
          </p:cNvPr>
          <p:cNvSpPr/>
          <p:nvPr/>
        </p:nvSpPr>
        <p:spPr>
          <a:xfrm>
            <a:off x="6517238" y="2459245"/>
            <a:ext cx="997161" cy="238270"/>
          </a:xfrm>
          <a:prstGeom prst="rect">
            <a:avLst/>
          </a:prstGeom>
          <a:solidFill>
            <a:srgbClr val="FFFF00">
              <a:alpha val="4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8D37718-BB1D-465B-84B8-9F20EAF21E78}"/>
              </a:ext>
            </a:extLst>
          </p:cNvPr>
          <p:cNvSpPr/>
          <p:nvPr/>
        </p:nvSpPr>
        <p:spPr>
          <a:xfrm>
            <a:off x="6517238" y="3068845"/>
            <a:ext cx="1964901" cy="238270"/>
          </a:xfrm>
          <a:prstGeom prst="rect">
            <a:avLst/>
          </a:prstGeom>
          <a:solidFill>
            <a:srgbClr val="00FFFF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0D33B33-52B3-4C6F-9781-D358C8C54086}"/>
              </a:ext>
            </a:extLst>
          </p:cNvPr>
          <p:cNvSpPr/>
          <p:nvPr/>
        </p:nvSpPr>
        <p:spPr>
          <a:xfrm>
            <a:off x="6517238" y="3474756"/>
            <a:ext cx="1964901" cy="238270"/>
          </a:xfrm>
          <a:prstGeom prst="rect">
            <a:avLst/>
          </a:prstGeom>
          <a:solidFill>
            <a:srgbClr val="00FFFF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D03B9D9-FD6D-4D0C-8CBD-42E08B998850}"/>
              </a:ext>
            </a:extLst>
          </p:cNvPr>
          <p:cNvSpPr/>
          <p:nvPr/>
        </p:nvSpPr>
        <p:spPr>
          <a:xfrm>
            <a:off x="6517238" y="4051825"/>
            <a:ext cx="1964901" cy="238270"/>
          </a:xfrm>
          <a:prstGeom prst="rect">
            <a:avLst/>
          </a:prstGeom>
          <a:solidFill>
            <a:srgbClr val="00FFFF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5405886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5C6179F-E7A4-41C8-9A63-42C66C1F206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60F374-A6AD-43B6-B49D-5153806E70CF}" type="slidenum">
              <a:rPr lang="en-NZ" smtClean="0"/>
              <a:pPr/>
              <a:t>6</a:t>
            </a:fld>
            <a:endParaRPr lang="en-NZ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D3D989A-7ABC-4684-9A7B-69BD871C3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ArcMap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B0B673-11AD-41B2-A3C0-9D635A2957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AU" dirty="0"/>
              <a:t>Ensure extensions are enabled</a:t>
            </a:r>
          </a:p>
          <a:p>
            <a:pPr marL="457200" indent="-457200">
              <a:buAutoNum type="arabicPeriod"/>
            </a:pPr>
            <a:r>
              <a:rPr lang="en-AU" dirty="0"/>
              <a:t>Customize&gt;Extensions…</a:t>
            </a:r>
          </a:p>
          <a:p>
            <a:pPr marL="457200" indent="-457200">
              <a:buAutoNum type="arabicPeriod"/>
            </a:pPr>
            <a:r>
              <a:rPr lang="en-AU" dirty="0"/>
              <a:t>Check that Spatial Analyst is ticked on</a:t>
            </a:r>
          </a:p>
          <a:p>
            <a:pPr marL="457200" indent="-457200">
              <a:buAutoNum type="arabicPeriod"/>
            </a:pPr>
            <a:endParaRPr lang="en-AU" dirty="0"/>
          </a:p>
          <a:p>
            <a:pPr marL="457200" indent="-457200">
              <a:buAutoNum type="arabicPeriod"/>
            </a:pPr>
            <a:endParaRPr lang="en-AU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279B43-1F6C-4B30-835A-E978BA3C19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7B1B498-4609-449C-A2CA-9E6DF970F19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AU" dirty="0"/>
              <a:t>Raster calculations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577FCDA-C37E-497C-ACE8-C160EA133D7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6511" b="48190"/>
          <a:stretch/>
        </p:blipFill>
        <p:spPr>
          <a:xfrm>
            <a:off x="5471608" y="175332"/>
            <a:ext cx="6454140" cy="561666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EB1C386-00CD-4F76-BC3C-8FCBD43553AF}"/>
              </a:ext>
            </a:extLst>
          </p:cNvPr>
          <p:cNvSpPr/>
          <p:nvPr/>
        </p:nvSpPr>
        <p:spPr>
          <a:xfrm>
            <a:off x="8503434" y="1470817"/>
            <a:ext cx="930126" cy="174625"/>
          </a:xfrm>
          <a:prstGeom prst="rect">
            <a:avLst/>
          </a:prstGeom>
          <a:noFill/>
          <a:ln w="1905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D3BD371-9884-4961-8D22-94633B71C539}"/>
              </a:ext>
            </a:extLst>
          </p:cNvPr>
          <p:cNvSpPr txBox="1"/>
          <p:nvPr/>
        </p:nvSpPr>
        <p:spPr>
          <a:xfrm>
            <a:off x="9734307" y="1645442"/>
            <a:ext cx="312906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AU" dirty="0"/>
              <a:t>1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FC453CB-5A97-4854-ABB4-1D7D7E167A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7929" y="2577543"/>
            <a:ext cx="2546806" cy="3302157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BD3EA9C-34C8-466F-A4EE-64E4E70FD654}"/>
              </a:ext>
            </a:extLst>
          </p:cNvPr>
          <p:cNvSpPr/>
          <p:nvPr/>
        </p:nvSpPr>
        <p:spPr>
          <a:xfrm>
            <a:off x="8190770" y="2983662"/>
            <a:ext cx="1014189" cy="963498"/>
          </a:xfrm>
          <a:prstGeom prst="rect">
            <a:avLst/>
          </a:prstGeom>
          <a:noFill/>
          <a:ln w="1905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7CEA35A-5725-43FE-8405-98082A169A1E}"/>
              </a:ext>
            </a:extLst>
          </p:cNvPr>
          <p:cNvSpPr txBox="1"/>
          <p:nvPr/>
        </p:nvSpPr>
        <p:spPr>
          <a:xfrm>
            <a:off x="9317800" y="3244334"/>
            <a:ext cx="312906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AU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8613665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E346DB7-64AC-4965-962C-68225C75015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60F374-A6AD-43B6-B49D-5153806E70CF}" type="slidenum">
              <a:rPr lang="en-NZ" smtClean="0"/>
              <a:pPr/>
              <a:t>7</a:t>
            </a:fld>
            <a:endParaRPr lang="en-NZ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57B3F10-28D7-4481-861F-87FFD916F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ArcMap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5BA858-7B09-4020-8E38-3A37F94855D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AU" dirty="0"/>
              <a:t>Add your data for analysis to the map (an empty </a:t>
            </a:r>
            <a:r>
              <a:rPr lang="en-AU" dirty="0" err="1"/>
              <a:t>mxd</a:t>
            </a:r>
            <a:r>
              <a:rPr lang="en-AU" dirty="0"/>
              <a:t> is best if tools are failing).</a:t>
            </a:r>
          </a:p>
          <a:p>
            <a:r>
              <a:rPr lang="en-AU" dirty="0"/>
              <a:t>Open the Raster Calculator geoprocessing tool from the </a:t>
            </a:r>
            <a:r>
              <a:rPr lang="en-AU" dirty="0" err="1"/>
              <a:t>ArcToolbox</a:t>
            </a:r>
            <a:r>
              <a:rPr lang="en-AU" dirty="0"/>
              <a:t> window or using Search window (</a:t>
            </a:r>
            <a:r>
              <a:rPr lang="en-AU" dirty="0" err="1"/>
              <a:t>ctrl+F</a:t>
            </a:r>
            <a:r>
              <a:rPr lang="en-AU" dirty="0"/>
              <a:t>).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331319-FD6A-4DAF-BD42-2E73165079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A55326C-6415-4986-8710-0089931DE5F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AU" dirty="0"/>
              <a:t>Raster calculations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AD387AD-E2EE-4026-AC51-980549ED56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9781" y="895350"/>
            <a:ext cx="6324198" cy="494665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2D0637A-BFE0-4050-9B88-5F00F8AD0887}"/>
              </a:ext>
            </a:extLst>
          </p:cNvPr>
          <p:cNvSpPr/>
          <p:nvPr/>
        </p:nvSpPr>
        <p:spPr>
          <a:xfrm>
            <a:off x="9166860" y="1016000"/>
            <a:ext cx="266700" cy="183932"/>
          </a:xfrm>
          <a:prstGeom prst="rect">
            <a:avLst/>
          </a:prstGeom>
          <a:noFill/>
          <a:ln w="1905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07F9D42-EB35-45FB-8799-C29E4425F1F0}"/>
              </a:ext>
            </a:extLst>
          </p:cNvPr>
          <p:cNvSpPr/>
          <p:nvPr/>
        </p:nvSpPr>
        <p:spPr>
          <a:xfrm>
            <a:off x="7825740" y="1983740"/>
            <a:ext cx="1767840" cy="2397760"/>
          </a:xfrm>
          <a:prstGeom prst="rect">
            <a:avLst/>
          </a:prstGeom>
          <a:noFill/>
          <a:ln w="1905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4F411A8-D215-461F-B81C-E152D3EB4913}"/>
              </a:ext>
            </a:extLst>
          </p:cNvPr>
          <p:cNvSpPr/>
          <p:nvPr/>
        </p:nvSpPr>
        <p:spPr>
          <a:xfrm>
            <a:off x="9631679" y="1983740"/>
            <a:ext cx="2552299" cy="3858260"/>
          </a:xfrm>
          <a:prstGeom prst="rect">
            <a:avLst/>
          </a:prstGeom>
          <a:noFill/>
          <a:ln w="1905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     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CC3762A-F885-436A-8042-68A1C565347B}"/>
              </a:ext>
            </a:extLst>
          </p:cNvPr>
          <p:cNvSpPr/>
          <p:nvPr/>
        </p:nvSpPr>
        <p:spPr>
          <a:xfrm>
            <a:off x="7970520" y="3184742"/>
            <a:ext cx="1005840" cy="244257"/>
          </a:xfrm>
          <a:prstGeom prst="rect">
            <a:avLst/>
          </a:prstGeom>
          <a:noFill/>
          <a:ln w="1905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CC72D98-0AC1-4815-BF94-6E6F822A92AF}"/>
              </a:ext>
            </a:extLst>
          </p:cNvPr>
          <p:cNvSpPr/>
          <p:nvPr/>
        </p:nvSpPr>
        <p:spPr>
          <a:xfrm>
            <a:off x="9677398" y="3215013"/>
            <a:ext cx="2407921" cy="320667"/>
          </a:xfrm>
          <a:prstGeom prst="rect">
            <a:avLst/>
          </a:prstGeom>
          <a:noFill/>
          <a:ln w="1905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90486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A681145-2170-4297-8FE6-33D86F48803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60F374-A6AD-43B6-B49D-5153806E70CF}" type="slidenum">
              <a:rPr lang="en-NZ" smtClean="0"/>
              <a:pPr/>
              <a:t>8</a:t>
            </a:fld>
            <a:endParaRPr lang="en-NZ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42F1FA5-71A0-4E5D-8DC8-B731D8FE7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ArcMap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FA0461-1388-49D7-9009-20559BCF4AC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/>
          </a:bodyPr>
          <a:lstStyle/>
          <a:p>
            <a:pPr marL="457200" indent="-457200">
              <a:buAutoNum type="arabicPeriod"/>
            </a:pPr>
            <a:r>
              <a:rPr lang="en-AU" dirty="0"/>
              <a:t>RRIM index map = (O</a:t>
            </a:r>
            <a:r>
              <a:rPr lang="en-AU" baseline="-25000" dirty="0"/>
              <a:t>p</a:t>
            </a:r>
            <a:r>
              <a:rPr lang="en-AU" dirty="0"/>
              <a:t> – O</a:t>
            </a:r>
            <a:r>
              <a:rPr lang="en-AU" baseline="-25000" dirty="0"/>
              <a:t>n</a:t>
            </a:r>
            <a:r>
              <a:rPr lang="en-AU" dirty="0"/>
              <a:t>)/2</a:t>
            </a:r>
          </a:p>
          <a:p>
            <a:r>
              <a:rPr lang="en-AU" sz="1500" dirty="0"/>
              <a:t>Where O</a:t>
            </a:r>
            <a:r>
              <a:rPr lang="en-AU" sz="1500" baseline="-25000" dirty="0"/>
              <a:t>p</a:t>
            </a:r>
            <a:r>
              <a:rPr lang="en-AU" sz="1500" dirty="0"/>
              <a:t> = Positive openness and  O</a:t>
            </a:r>
            <a:r>
              <a:rPr lang="en-AU" sz="1500" baseline="-25000" dirty="0"/>
              <a:t>n</a:t>
            </a:r>
            <a:r>
              <a:rPr lang="en-AU" sz="1500" dirty="0"/>
              <a:t> = Negative openness</a:t>
            </a:r>
          </a:p>
          <a:p>
            <a:r>
              <a:rPr lang="en-AU" dirty="0"/>
              <a:t>2. Double click the corresponding rasters to add them to the expression field and use they keypad or keyboard to add the math symbols.</a:t>
            </a:r>
          </a:p>
          <a:p>
            <a:r>
              <a:rPr lang="en-AU" dirty="0"/>
              <a:t>3. Save the output as “.</a:t>
            </a:r>
            <a:r>
              <a:rPr lang="en-AU" dirty="0" err="1"/>
              <a:t>tif</a:t>
            </a:r>
            <a:r>
              <a:rPr lang="en-AU" dirty="0"/>
              <a:t>” in the bathymetry folder (like all bathymetry derivatives).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D3D560-CBFD-4595-BB44-EBD3EDA9F6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AC3C4E6-C832-4E7F-BF28-A7F2B381768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AU" dirty="0"/>
              <a:t>Raster calculations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F64C9BF-B7DE-43F1-A2D2-F360983080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338047"/>
            <a:ext cx="5903820" cy="282921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D7E19BB-AC01-4B04-BA54-0BDFE74A9700}"/>
              </a:ext>
            </a:extLst>
          </p:cNvPr>
          <p:cNvSpPr/>
          <p:nvPr/>
        </p:nvSpPr>
        <p:spPr>
          <a:xfrm>
            <a:off x="6202339" y="3005121"/>
            <a:ext cx="2970235" cy="349250"/>
          </a:xfrm>
          <a:prstGeom prst="rect">
            <a:avLst/>
          </a:prstGeom>
          <a:noFill/>
          <a:ln w="1905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61271A3-BAA8-429B-8BBA-65B3152477FC}"/>
              </a:ext>
            </a:extLst>
          </p:cNvPr>
          <p:cNvSpPr/>
          <p:nvPr/>
        </p:nvSpPr>
        <p:spPr>
          <a:xfrm>
            <a:off x="8420100" y="3397018"/>
            <a:ext cx="257175" cy="349250"/>
          </a:xfrm>
          <a:prstGeom prst="rect">
            <a:avLst/>
          </a:prstGeom>
          <a:noFill/>
          <a:ln w="1905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B95B05E-2AEE-4A47-81B6-7242B4347120}"/>
              </a:ext>
            </a:extLst>
          </p:cNvPr>
          <p:cNvSpPr/>
          <p:nvPr/>
        </p:nvSpPr>
        <p:spPr>
          <a:xfrm>
            <a:off x="6202339" y="1822334"/>
            <a:ext cx="1474811" cy="1140140"/>
          </a:xfrm>
          <a:prstGeom prst="rect">
            <a:avLst/>
          </a:prstGeom>
          <a:noFill/>
          <a:ln w="1905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2042F97-EFB7-40F6-9650-D8816AF67543}"/>
              </a:ext>
            </a:extLst>
          </p:cNvPr>
          <p:cNvSpPr txBox="1"/>
          <p:nvPr/>
        </p:nvSpPr>
        <p:spPr>
          <a:xfrm>
            <a:off x="5817870" y="2962474"/>
            <a:ext cx="312906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AU" dirty="0"/>
              <a:t>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80EB3E9-E81D-4181-8730-8C3AF6FEF407}"/>
              </a:ext>
            </a:extLst>
          </p:cNvPr>
          <p:cNvSpPr txBox="1"/>
          <p:nvPr/>
        </p:nvSpPr>
        <p:spPr>
          <a:xfrm>
            <a:off x="5809353" y="1735892"/>
            <a:ext cx="312906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AU" dirty="0"/>
              <a:t>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BE767BD-C2C6-4F7F-B6C3-CB69C3A74E1C}"/>
              </a:ext>
            </a:extLst>
          </p:cNvPr>
          <p:cNvSpPr txBox="1"/>
          <p:nvPr/>
        </p:nvSpPr>
        <p:spPr>
          <a:xfrm>
            <a:off x="8741802" y="3372523"/>
            <a:ext cx="312906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AU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9572053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Golder Branding">
      <a:dk1>
        <a:srgbClr val="51534A"/>
      </a:dk1>
      <a:lt1>
        <a:sysClr val="window" lastClr="FFFFFF"/>
      </a:lt1>
      <a:dk2>
        <a:srgbClr val="51534A"/>
      </a:dk2>
      <a:lt2>
        <a:srgbClr val="E7E6E6"/>
      </a:lt2>
      <a:accent1>
        <a:srgbClr val="3DAE2B"/>
      </a:accent1>
      <a:accent2>
        <a:srgbClr val="93D500"/>
      </a:accent2>
      <a:accent3>
        <a:srgbClr val="FBD925"/>
      </a:accent3>
      <a:accent4>
        <a:srgbClr val="CDDE00"/>
      </a:accent4>
      <a:accent5>
        <a:srgbClr val="00833E"/>
      </a:accent5>
      <a:accent6>
        <a:srgbClr val="095540"/>
      </a:accent6>
      <a:hlink>
        <a:srgbClr val="3DAE2B"/>
      </a:hlink>
      <a:folHlink>
        <a:srgbClr val="51534A"/>
      </a:folHlink>
    </a:clrScheme>
    <a:fontScheme name="Golder Font Styl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mplex Widescreen.pptx" id="{B8DE9D48-39F7-4BE7-8FD7-506206481742}" vid="{444719C0-9B0F-4384-9807-ED08D7D02D6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Complex Widescreen</Template>
  <TotalTime>266</TotalTime>
  <Words>345</Words>
  <Application>Microsoft Office PowerPoint</Application>
  <PresentationFormat>Widescreen</PresentationFormat>
  <Paragraphs>59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PowerPoint Presentation</vt:lpstr>
      <vt:lpstr>What are red relief image maps?</vt:lpstr>
      <vt:lpstr>Downloads</vt:lpstr>
      <vt:lpstr>Relief Visualization Toolbox</vt:lpstr>
      <vt:lpstr>Relief Visualization Toolbox</vt:lpstr>
      <vt:lpstr>ArcMap</vt:lpstr>
      <vt:lpstr>ArcMap</vt:lpstr>
      <vt:lpstr>ArcMap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GIS workflows and capabilities</dc:title>
  <dc:creator>Abbey, Elizabeth</dc:creator>
  <cp:lastModifiedBy>Abbey, Elizabeth</cp:lastModifiedBy>
  <cp:revision>2</cp:revision>
  <dcterms:created xsi:type="dcterms:W3CDTF">2020-10-19T23:47:12Z</dcterms:created>
  <dcterms:modified xsi:type="dcterms:W3CDTF">2020-10-29T22:51:52Z</dcterms:modified>
</cp:coreProperties>
</file>